
<file path=[Content_Types].xml><?xml version="1.0" encoding="utf-8"?>
<Types xmlns="http://schemas.openxmlformats.org/package/2006/content-types">
  <Default Extension="png" ContentType="image/png"/>
  <Default Extension="jpeg" ContentType="image/jpeg"/>
  <Default Extension="m4a" ContentType="audio/mp4"/>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4" r:id="rId4"/>
  </p:sldMasterIdLst>
  <p:notesMasterIdLst>
    <p:notesMasterId r:id="rId14"/>
  </p:notesMasterIdLst>
  <p:sldIdLst>
    <p:sldId id="278" r:id="rId5"/>
    <p:sldId id="262" r:id="rId6"/>
    <p:sldId id="282" r:id="rId7"/>
    <p:sldId id="283" r:id="rId8"/>
    <p:sldId id="284" r:id="rId9"/>
    <p:sldId id="285" r:id="rId10"/>
    <p:sldId id="286" r:id="rId11"/>
    <p:sldId id="287" r:id="rId12"/>
    <p:sldId id="281" r:id="rId13"/>
  </p:sldIdLst>
  <p:sldSz cx="6858000" cy="51435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16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NVIDIA" initials="N" lastIdx="15" clrIdx="0"/>
  <p:cmAuthor id="1" name="Wen-Mei Hwu" initials="WH" lastIdx="2"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706" autoAdjust="0"/>
    <p:restoredTop sz="94660"/>
  </p:normalViewPr>
  <p:slideViewPr>
    <p:cSldViewPr>
      <p:cViewPr varScale="1">
        <p:scale>
          <a:sx n="122" d="100"/>
          <a:sy n="122" d="100"/>
        </p:scale>
        <p:origin x="1488" y="90"/>
      </p:cViewPr>
      <p:guideLst>
        <p:guide orient="horz" pos="1620"/>
        <p:guide pos="216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comments/comment1.xml><?xml version="1.0" encoding="utf-8"?>
<p:cmLst xmlns:a="http://schemas.openxmlformats.org/drawingml/2006/main" xmlns:r="http://schemas.openxmlformats.org/officeDocument/2006/relationships" xmlns:p="http://schemas.openxmlformats.org/presentationml/2006/main">
  <p:cm authorId="0" dt="2015-09-25T10:58:14.492" idx="10">
    <p:pos x="10" y="10"/>
    <p:text>SHould we either remove this one, or add NVIDIA people (perhaps just myself and Mark), and specify who is from UIUC and who is from NVIDIA to show the colalborative effort between academia and industry?</p:text>
  </p:cm>
</p:cmLst>
</file>

<file path=ppt/media/image1.png>
</file>

<file path=ppt/media/image10.png>
</file>

<file path=ppt/media/image11.png>
</file>

<file path=ppt/media/image12.jpeg>
</file>

<file path=ppt/media/image13.png>
</file>

<file path=ppt/media/image14.png>
</file>

<file path=ppt/media/image2.png>
</file>

<file path=ppt/media/image3.png>
</file>

<file path=ppt/media/image4.png>
</file>

<file path=ppt/media/image5.png>
</file>

<file path=ppt/media/image6.jpe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B91ED5D-1E97-443A-8D8A-BE6946E76E01}" type="datetimeFigureOut">
              <a:rPr lang="en-US" smtClean="0"/>
              <a:t>10/23/2015</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40D90C8-2CD3-4F27-836F-9CE330C39F69}" type="slidenum">
              <a:rPr lang="en-US" smtClean="0"/>
              <a:t>‹#›</a:t>
            </a:fld>
            <a:endParaRPr lang="en-US"/>
          </a:p>
        </p:txBody>
      </p:sp>
    </p:spTree>
    <p:extLst>
      <p:ext uri="{BB962C8B-B14F-4D97-AF65-F5344CB8AC3E}">
        <p14:creationId xmlns:p14="http://schemas.microsoft.com/office/powerpoint/2010/main" val="5678111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40D90C8-2CD3-4F27-836F-9CE330C39F69}" type="slidenum">
              <a:rPr lang="en-US" smtClean="0"/>
              <a:t>2</a:t>
            </a:fld>
            <a:endParaRPr lang="en-US"/>
          </a:p>
        </p:txBody>
      </p:sp>
    </p:spTree>
    <p:extLst>
      <p:ext uri="{BB962C8B-B14F-4D97-AF65-F5344CB8AC3E}">
        <p14:creationId xmlns:p14="http://schemas.microsoft.com/office/powerpoint/2010/main" val="92362636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jpeg"/><Relationship Id="rId1" Type="http://schemas.openxmlformats.org/officeDocument/2006/relationships/slideMaster" Target="../slideMasters/slideMaster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jpeg"/><Relationship Id="rId1" Type="http://schemas.openxmlformats.org/officeDocument/2006/relationships/slideMaster" Target="../slideMasters/slideMaster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Slide - Images">
    <p:bg>
      <p:bgPr>
        <a:solidFill>
          <a:schemeClr val="bg1"/>
        </a:solidFill>
        <a:effectLst/>
      </p:bgPr>
    </p:bg>
    <p:spTree>
      <p:nvGrpSpPr>
        <p:cNvPr id="1" name=""/>
        <p:cNvGrpSpPr/>
        <p:nvPr/>
      </p:nvGrpSpPr>
      <p:grpSpPr>
        <a:xfrm>
          <a:off x="0" y="0"/>
          <a:ext cx="0" cy="0"/>
          <a:chOff x="0" y="0"/>
          <a:chExt cx="0" cy="0"/>
        </a:xfrm>
      </p:grpSpPr>
      <p:grpSp>
        <p:nvGrpSpPr>
          <p:cNvPr id="5" name="Group 4"/>
          <p:cNvGrpSpPr/>
          <p:nvPr/>
        </p:nvGrpSpPr>
        <p:grpSpPr>
          <a:xfrm>
            <a:off x="0" y="1"/>
            <a:ext cx="6858000" cy="5143499"/>
            <a:chOff x="0" y="-1"/>
            <a:chExt cx="10972800" cy="6172199"/>
          </a:xfrm>
        </p:grpSpPr>
        <p:pic>
          <p:nvPicPr>
            <p:cNvPr id="9" name="Picture 8"/>
            <p:cNvPicPr>
              <a:picLocks noChangeAspect="1"/>
            </p:cNvPicPr>
            <p:nvPr userDrawn="1"/>
          </p:nvPicPr>
          <p:blipFill rotWithShape="1">
            <a:blip r:embed="rId2" cstate="email">
              <a:extLst>
                <a:ext uri="{28A0092B-C50C-407E-A947-70E740481C1C}">
                  <a14:useLocalDpi xmlns:a14="http://schemas.microsoft.com/office/drawing/2010/main" val="0"/>
                </a:ext>
              </a:extLst>
            </a:blip>
            <a:srcRect t="9528" b="9530"/>
            <a:stretch/>
          </p:blipFill>
          <p:spPr>
            <a:xfrm>
              <a:off x="0" y="-1"/>
              <a:ext cx="10972800" cy="6172199"/>
            </a:xfrm>
            <a:prstGeom prst="rect">
              <a:avLst/>
            </a:prstGeom>
          </p:spPr>
        </p:pic>
        <p:sp>
          <p:nvSpPr>
            <p:cNvPr id="2" name="Rectangle 1"/>
            <p:cNvSpPr/>
            <p:nvPr userDrawn="1"/>
          </p:nvSpPr>
          <p:spPr>
            <a:xfrm>
              <a:off x="0" y="-1"/>
              <a:ext cx="10972800" cy="6172199"/>
            </a:xfrm>
            <a:prstGeom prst="rect">
              <a:avLst/>
            </a:prstGeom>
            <a:solidFill>
              <a:schemeClr val="tx2">
                <a:lumMod val="5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defTabSz="285728" fontAlgn="base">
                <a:spcBef>
                  <a:spcPct val="0"/>
                </a:spcBef>
                <a:spcAft>
                  <a:spcPct val="0"/>
                </a:spcAft>
              </a:pPr>
              <a:endParaRPr lang="en-US" sz="1125">
                <a:solidFill>
                  <a:srgbClr val="FFFFFF"/>
                </a:solidFill>
              </a:endParaRPr>
            </a:p>
          </p:txBody>
        </p:sp>
      </p:grpSp>
      <p:sp>
        <p:nvSpPr>
          <p:cNvPr id="11" name="Rectangle 4"/>
          <p:cNvSpPr>
            <a:spLocks noGrp="1" noChangeArrowheads="1"/>
          </p:cNvSpPr>
          <p:nvPr>
            <p:ph type="subTitle" idx="1"/>
          </p:nvPr>
        </p:nvSpPr>
        <p:spPr>
          <a:xfrm>
            <a:off x="1137650" y="3998625"/>
            <a:ext cx="5430791" cy="276935"/>
          </a:xfrm>
        </p:spPr>
        <p:txBody>
          <a:bodyPr wrap="square" anchor="t">
            <a:spAutoFit/>
          </a:bodyPr>
          <a:lstStyle>
            <a:lvl1pPr marL="0" indent="0" algn="l">
              <a:lnSpc>
                <a:spcPct val="90000"/>
              </a:lnSpc>
              <a:spcBef>
                <a:spcPts val="0"/>
              </a:spcBef>
              <a:spcAft>
                <a:spcPts val="0"/>
              </a:spcAft>
              <a:buFontTx/>
              <a:buNone/>
              <a:defRPr sz="1333" b="0">
                <a:solidFill>
                  <a:schemeClr val="bg2"/>
                </a:solidFill>
                <a:latin typeface="Arial" panose="020B0604020202020204" pitchFamily="34" charset="0"/>
                <a:cs typeface="Arial" panose="020B0604020202020204" pitchFamily="34" charset="0"/>
              </a:defRPr>
            </a:lvl1pPr>
          </a:lstStyle>
          <a:p>
            <a:r>
              <a:rPr lang="en-US" smtClean="0"/>
              <a:t>Click to edit Master subtitle style</a:t>
            </a:r>
            <a:endParaRPr lang="en-US" dirty="0"/>
          </a:p>
        </p:txBody>
      </p:sp>
      <p:sp>
        <p:nvSpPr>
          <p:cNvPr id="305" name="Title 304"/>
          <p:cNvSpPr>
            <a:spLocks noGrp="1"/>
          </p:cNvSpPr>
          <p:nvPr>
            <p:ph type="title"/>
          </p:nvPr>
        </p:nvSpPr>
        <p:spPr>
          <a:xfrm>
            <a:off x="1121520" y="3560045"/>
            <a:ext cx="5439300" cy="438582"/>
          </a:xfrm>
        </p:spPr>
        <p:txBody>
          <a:bodyPr anchor="b"/>
          <a:lstStyle>
            <a:lvl1pPr marL="0" indent="0" algn="l">
              <a:lnSpc>
                <a:spcPct val="90000"/>
              </a:lnSpc>
              <a:spcBef>
                <a:spcPts val="0"/>
              </a:spcBef>
              <a:defRPr sz="2500" b="0" cap="none" baseline="0">
                <a:solidFill>
                  <a:schemeClr val="bg2">
                    <a:lumMod val="60000"/>
                    <a:lumOff val="40000"/>
                  </a:schemeClr>
                </a:solidFill>
                <a:latin typeface="Arial" panose="020B0604020202020204" pitchFamily="34" charset="0"/>
                <a:cs typeface="Arial" panose="020B0604020202020204" pitchFamily="34" charset="0"/>
              </a:defRPr>
            </a:lvl1pPr>
          </a:lstStyle>
          <a:p>
            <a:r>
              <a:rPr lang="en-US" smtClean="0"/>
              <a:t>Click to edit Master title style</a:t>
            </a:r>
            <a:endParaRPr lang="en-US" dirty="0"/>
          </a:p>
        </p:txBody>
      </p:sp>
      <p:grpSp>
        <p:nvGrpSpPr>
          <p:cNvPr id="3" name="Group 2"/>
          <p:cNvGrpSpPr/>
          <p:nvPr/>
        </p:nvGrpSpPr>
        <p:grpSpPr>
          <a:xfrm>
            <a:off x="-1" y="624038"/>
            <a:ext cx="6858001" cy="1488781"/>
            <a:chOff x="0" y="748845"/>
            <a:chExt cx="6356036" cy="1379811"/>
          </a:xfrm>
        </p:grpSpPr>
        <p:pic>
          <p:nvPicPr>
            <p:cNvPr id="18" name="Picture 17"/>
            <p:cNvPicPr>
              <a:picLocks noChangeAspect="1"/>
            </p:cNvPicPr>
            <p:nvPr userDrawn="1"/>
          </p:nvPicPr>
          <p:blipFill rotWithShape="1">
            <a:blip r:embed="rId3"/>
            <a:srcRect l="12327"/>
            <a:stretch/>
          </p:blipFill>
          <p:spPr>
            <a:xfrm>
              <a:off x="0" y="748845"/>
              <a:ext cx="3105001" cy="760384"/>
            </a:xfrm>
            <a:prstGeom prst="rect">
              <a:avLst/>
            </a:prstGeom>
          </p:spPr>
        </p:pic>
        <p:pic>
          <p:nvPicPr>
            <p:cNvPr id="19" name="Picture 18"/>
            <p:cNvPicPr>
              <a:picLocks noChangeAspect="1"/>
            </p:cNvPicPr>
            <p:nvPr userDrawn="1"/>
          </p:nvPicPr>
          <p:blipFill>
            <a:blip r:embed="rId4" cstate="email">
              <a:extLst>
                <a:ext uri="{28A0092B-C50C-407E-A947-70E740481C1C}">
                  <a14:useLocalDpi xmlns:a14="http://schemas.microsoft.com/office/drawing/2010/main" val="0"/>
                </a:ext>
              </a:extLst>
            </a:blip>
            <a:stretch>
              <a:fillRect/>
            </a:stretch>
          </p:blipFill>
          <p:spPr>
            <a:xfrm>
              <a:off x="297380" y="937806"/>
              <a:ext cx="2073674" cy="382462"/>
            </a:xfrm>
            <a:prstGeom prst="rect">
              <a:avLst/>
            </a:prstGeom>
          </p:spPr>
        </p:pic>
        <p:pic>
          <p:nvPicPr>
            <p:cNvPr id="6" name="Picture 5"/>
            <p:cNvPicPr>
              <a:picLocks noChangeAspect="1"/>
            </p:cNvPicPr>
            <p:nvPr userDrawn="1"/>
          </p:nvPicPr>
          <p:blipFill rotWithShape="1">
            <a:blip r:embed="rId5" cstate="email">
              <a:extLst>
                <a:ext uri="{28A0092B-C50C-407E-A947-70E740481C1C}">
                  <a14:useLocalDpi xmlns:a14="http://schemas.microsoft.com/office/drawing/2010/main" val="0"/>
                </a:ext>
              </a:extLst>
            </a:blip>
            <a:srcRect r="35477"/>
            <a:stretch/>
          </p:blipFill>
          <p:spPr>
            <a:xfrm>
              <a:off x="1039432" y="1561775"/>
              <a:ext cx="5316604" cy="566881"/>
            </a:xfrm>
            <a:prstGeom prst="rect">
              <a:avLst/>
            </a:prstGeom>
          </p:spPr>
        </p:pic>
        <p:grpSp>
          <p:nvGrpSpPr>
            <p:cNvPr id="20" name="Group 19"/>
            <p:cNvGrpSpPr/>
            <p:nvPr userDrawn="1"/>
          </p:nvGrpSpPr>
          <p:grpSpPr>
            <a:xfrm>
              <a:off x="1643784" y="1708498"/>
              <a:ext cx="1170069" cy="272357"/>
              <a:chOff x="4100403" y="1765746"/>
              <a:chExt cx="3118543" cy="725905"/>
            </a:xfrm>
          </p:grpSpPr>
          <p:pic>
            <p:nvPicPr>
              <p:cNvPr id="21" name="Picture 20"/>
              <p:cNvPicPr>
                <a:picLocks noChangeAspect="1"/>
              </p:cNvPicPr>
              <p:nvPr userDrawn="1"/>
            </p:nvPicPr>
            <p:blipFill>
              <a:blip r:embed="rId6" cstate="email">
                <a:extLst>
                  <a:ext uri="{28A0092B-C50C-407E-A947-70E740481C1C}">
                    <a14:useLocalDpi xmlns:a14="http://schemas.microsoft.com/office/drawing/2010/main" val="0"/>
                  </a:ext>
                </a:extLst>
              </a:blip>
              <a:stretch>
                <a:fillRect/>
              </a:stretch>
            </p:blipFill>
            <p:spPr>
              <a:xfrm>
                <a:off x="4100403" y="1765746"/>
                <a:ext cx="561259" cy="725905"/>
              </a:xfrm>
              <a:prstGeom prst="rect">
                <a:avLst/>
              </a:prstGeom>
            </p:spPr>
          </p:pic>
          <p:pic>
            <p:nvPicPr>
              <p:cNvPr id="22" name="Picture 21"/>
              <p:cNvPicPr>
                <a:picLocks noChangeAspect="1"/>
              </p:cNvPicPr>
              <p:nvPr userDrawn="1"/>
            </p:nvPicPr>
            <p:blipFill>
              <a:blip r:embed="rId7" cstate="email">
                <a:extLst>
                  <a:ext uri="{28A0092B-C50C-407E-A947-70E740481C1C}">
                    <a14:useLocalDpi xmlns:a14="http://schemas.microsoft.com/office/drawing/2010/main" val="0"/>
                  </a:ext>
                </a:extLst>
              </a:blip>
              <a:stretch>
                <a:fillRect/>
              </a:stretch>
            </p:blipFill>
            <p:spPr>
              <a:xfrm>
                <a:off x="4838124" y="1905033"/>
                <a:ext cx="2380822" cy="581350"/>
              </a:xfrm>
              <a:prstGeom prst="rect">
                <a:avLst/>
              </a:prstGeom>
            </p:spPr>
          </p:pic>
        </p:grpSp>
      </p:grpSp>
      <p:sp>
        <p:nvSpPr>
          <p:cNvPr id="14" name="Subtitle 11"/>
          <p:cNvSpPr txBox="1">
            <a:spLocks/>
          </p:cNvSpPr>
          <p:nvPr userDrawn="1"/>
        </p:nvSpPr>
        <p:spPr bwMode="auto">
          <a:xfrm>
            <a:off x="4125095" y="1053981"/>
            <a:ext cx="2423078" cy="222369"/>
          </a:xfrm>
          <a:prstGeom prst="rect">
            <a:avLst/>
          </a:prstGeom>
          <a:noFill/>
          <a:ln w="9525">
            <a:noFill/>
            <a:miter lim="800000"/>
            <a:headEnd/>
            <a:tailEnd/>
          </a:ln>
        </p:spPr>
        <p:txBody>
          <a:bodyPr vert="horz" wrap="square" lIns="76200" tIns="38100" rIns="76200" bIns="38100" numCol="1" anchor="t" anchorCtr="0" compatLnSpc="1">
            <a:prstTxWarp prst="textNoShape">
              <a:avLst/>
            </a:prstTxWarp>
            <a:spAutoFit/>
          </a:bodyPr>
          <a:lstStyle>
            <a:lvl1pPr marL="0" indent="0" algn="l" defTabSz="346459" rtl="0" fontAlgn="base">
              <a:lnSpc>
                <a:spcPct val="90000"/>
              </a:lnSpc>
              <a:spcBef>
                <a:spcPts val="0"/>
              </a:spcBef>
              <a:spcAft>
                <a:spcPts val="0"/>
              </a:spcAft>
              <a:buClr>
                <a:srgbClr val="6F6F6F"/>
              </a:buClr>
              <a:buSzPct val="100000"/>
              <a:buFontTx/>
              <a:buNone/>
              <a:defRPr sz="1600" b="0" baseline="0">
                <a:solidFill>
                  <a:schemeClr val="bg2"/>
                </a:solidFill>
                <a:latin typeface="Arial" panose="020B0604020202020204" pitchFamily="34" charset="0"/>
                <a:ea typeface="+mn-ea"/>
                <a:cs typeface="Arial" panose="020B0604020202020204" pitchFamily="34" charset="0"/>
              </a:defRPr>
            </a:lvl1pPr>
            <a:lvl2pPr marL="630238" indent="-228600" algn="l" defTabSz="346459" rtl="0" fontAlgn="base">
              <a:lnSpc>
                <a:spcPct val="90000"/>
              </a:lnSpc>
              <a:spcBef>
                <a:spcPts val="225"/>
              </a:spcBef>
              <a:spcAft>
                <a:spcPts val="225"/>
              </a:spcAft>
              <a:buClr>
                <a:schemeClr val="bg2"/>
              </a:buClr>
              <a:buSzPct val="100000"/>
              <a:buFont typeface="Arial" panose="020B0604020202020204" pitchFamily="34" charset="0"/>
              <a:buChar char="–"/>
              <a:defRPr sz="1400" b="0">
                <a:solidFill>
                  <a:schemeClr val="bg2"/>
                </a:solidFill>
                <a:latin typeface="Arial" panose="020B0604020202020204" pitchFamily="34" charset="0"/>
                <a:cs typeface="Arial" panose="020B0604020202020204" pitchFamily="34" charset="0"/>
              </a:defRPr>
            </a:lvl2pPr>
            <a:lvl3pPr marL="804863" indent="-203200" algn="l" defTabSz="346459" rtl="0" fontAlgn="base">
              <a:lnSpc>
                <a:spcPct val="90000"/>
              </a:lnSpc>
              <a:spcBef>
                <a:spcPts val="225"/>
              </a:spcBef>
              <a:spcAft>
                <a:spcPts val="225"/>
              </a:spcAft>
              <a:buClr>
                <a:schemeClr val="bg2"/>
              </a:buClr>
              <a:buSzPct val="100000"/>
              <a:buFont typeface="Arial" panose="020B0604020202020204" pitchFamily="34" charset="0"/>
              <a:buChar char="–"/>
              <a:defRPr sz="1400" b="0">
                <a:solidFill>
                  <a:schemeClr val="bg2"/>
                </a:solidFill>
                <a:latin typeface="Arial" panose="020B0604020202020204" pitchFamily="34" charset="0"/>
                <a:cs typeface="Arial" panose="020B0604020202020204" pitchFamily="34" charset="0"/>
              </a:defRPr>
            </a:lvl3pPr>
            <a:lvl4pPr marL="1331066" indent="-171443" algn="l" rtl="0" fontAlgn="base">
              <a:spcBef>
                <a:spcPct val="20000"/>
              </a:spcBef>
              <a:spcAft>
                <a:spcPct val="0"/>
              </a:spcAft>
              <a:buChar char="–"/>
              <a:defRPr sz="1500">
                <a:solidFill>
                  <a:schemeClr val="bg1"/>
                </a:solidFill>
                <a:latin typeface="+mn-lt"/>
              </a:defRPr>
            </a:lvl4pPr>
            <a:lvl5pPr marL="1588230" indent="-171443" algn="l" rtl="0" fontAlgn="base">
              <a:spcBef>
                <a:spcPct val="20000"/>
              </a:spcBef>
              <a:spcAft>
                <a:spcPct val="0"/>
              </a:spcAft>
              <a:buChar char="»"/>
              <a:defRPr sz="1500">
                <a:solidFill>
                  <a:schemeClr val="bg1"/>
                </a:solidFill>
                <a:latin typeface="+mn-lt"/>
              </a:defRPr>
            </a:lvl5pPr>
            <a:lvl6pPr marL="1931117" indent="-171443" algn="l" rtl="0" eaLnBrk="1" fontAlgn="base" hangingPunct="1">
              <a:spcBef>
                <a:spcPct val="20000"/>
              </a:spcBef>
              <a:spcAft>
                <a:spcPct val="0"/>
              </a:spcAft>
              <a:buChar char="»"/>
              <a:defRPr sz="1500">
                <a:solidFill>
                  <a:schemeClr val="bg1"/>
                </a:solidFill>
                <a:latin typeface="+mn-lt"/>
              </a:defRPr>
            </a:lvl6pPr>
            <a:lvl7pPr marL="2274003" indent="-171443" algn="l" rtl="0" eaLnBrk="1" fontAlgn="base" hangingPunct="1">
              <a:spcBef>
                <a:spcPct val="20000"/>
              </a:spcBef>
              <a:spcAft>
                <a:spcPct val="0"/>
              </a:spcAft>
              <a:buChar char="»"/>
              <a:defRPr sz="1500">
                <a:solidFill>
                  <a:schemeClr val="bg1"/>
                </a:solidFill>
                <a:latin typeface="+mn-lt"/>
              </a:defRPr>
            </a:lvl7pPr>
            <a:lvl8pPr marL="2616890" indent="-171443" algn="l" rtl="0" eaLnBrk="1" fontAlgn="base" hangingPunct="1">
              <a:spcBef>
                <a:spcPct val="20000"/>
              </a:spcBef>
              <a:spcAft>
                <a:spcPct val="0"/>
              </a:spcAft>
              <a:buChar char="»"/>
              <a:defRPr sz="1500">
                <a:solidFill>
                  <a:schemeClr val="bg1"/>
                </a:solidFill>
                <a:latin typeface="+mn-lt"/>
              </a:defRPr>
            </a:lvl8pPr>
            <a:lvl9pPr marL="2959775" indent="-171443" algn="l" rtl="0" eaLnBrk="1" fontAlgn="base" hangingPunct="1">
              <a:spcBef>
                <a:spcPct val="20000"/>
              </a:spcBef>
              <a:spcAft>
                <a:spcPct val="0"/>
              </a:spcAft>
              <a:buChar char="»"/>
              <a:defRPr sz="1500">
                <a:solidFill>
                  <a:schemeClr val="bg1"/>
                </a:solidFill>
                <a:latin typeface="+mn-lt"/>
              </a:defRPr>
            </a:lvl9pPr>
          </a:lstStyle>
          <a:p>
            <a:r>
              <a:rPr lang="en-US" sz="1050" kern="0" dirty="0" smtClean="0"/>
              <a:t>Accelerated Computing</a:t>
            </a:r>
            <a:endParaRPr lang="en-US" sz="1050" kern="0" dirty="0"/>
          </a:p>
        </p:txBody>
      </p:sp>
      <p:sp>
        <p:nvSpPr>
          <p:cNvPr id="15" name="Title 10"/>
          <p:cNvSpPr txBox="1">
            <a:spLocks/>
          </p:cNvSpPr>
          <p:nvPr userDrawn="1"/>
        </p:nvSpPr>
        <p:spPr bwMode="auto">
          <a:xfrm>
            <a:off x="4110958" y="746141"/>
            <a:ext cx="2426875" cy="307841"/>
          </a:xfrm>
          <a:prstGeom prst="rect">
            <a:avLst/>
          </a:prstGeom>
          <a:noFill/>
          <a:ln w="9525">
            <a:noFill/>
            <a:miter lim="800000"/>
            <a:headEnd/>
            <a:tailEnd/>
          </a:ln>
        </p:spPr>
        <p:txBody>
          <a:bodyPr vert="horz" wrap="square" lIns="76200" tIns="38100" rIns="76200" bIns="38100" numCol="1" anchor="b" anchorCtr="0" compatLnSpc="1">
            <a:prstTxWarp prst="textNoShape">
              <a:avLst/>
            </a:prstTxWarp>
            <a:spAutoFit/>
          </a:bodyPr>
          <a:lstStyle>
            <a:lvl1pPr marL="0" indent="0" algn="l" rtl="0" fontAlgn="base">
              <a:lnSpc>
                <a:spcPct val="90000"/>
              </a:lnSpc>
              <a:spcBef>
                <a:spcPts val="0"/>
              </a:spcBef>
              <a:spcAft>
                <a:spcPct val="0"/>
              </a:spcAft>
              <a:defRPr sz="3000" b="0" cap="none" baseline="0">
                <a:solidFill>
                  <a:schemeClr val="bg2">
                    <a:lumMod val="60000"/>
                    <a:lumOff val="40000"/>
                  </a:schemeClr>
                </a:solidFill>
                <a:latin typeface="Arial" panose="020B0604020202020204" pitchFamily="34" charset="0"/>
                <a:ea typeface="+mj-ea"/>
                <a:cs typeface="Arial" panose="020B0604020202020204" pitchFamily="34" charset="0"/>
              </a:defRPr>
            </a:lvl1pPr>
            <a:lvl2pPr algn="l" rtl="0" fontAlgn="base">
              <a:spcBef>
                <a:spcPct val="0"/>
              </a:spcBef>
              <a:spcAft>
                <a:spcPct val="0"/>
              </a:spcAft>
              <a:defRPr sz="2400" b="1">
                <a:solidFill>
                  <a:srgbClr val="73B900"/>
                </a:solidFill>
                <a:latin typeface="Arial" charset="0"/>
              </a:defRPr>
            </a:lvl2pPr>
            <a:lvl3pPr algn="l" rtl="0" fontAlgn="base">
              <a:spcBef>
                <a:spcPct val="0"/>
              </a:spcBef>
              <a:spcAft>
                <a:spcPct val="0"/>
              </a:spcAft>
              <a:defRPr sz="2400" b="1">
                <a:solidFill>
                  <a:srgbClr val="73B900"/>
                </a:solidFill>
                <a:latin typeface="Arial" charset="0"/>
              </a:defRPr>
            </a:lvl3pPr>
            <a:lvl4pPr algn="l" rtl="0" fontAlgn="base">
              <a:spcBef>
                <a:spcPct val="0"/>
              </a:spcBef>
              <a:spcAft>
                <a:spcPct val="0"/>
              </a:spcAft>
              <a:defRPr sz="2400" b="1">
                <a:solidFill>
                  <a:srgbClr val="73B900"/>
                </a:solidFill>
                <a:latin typeface="Arial" charset="0"/>
              </a:defRPr>
            </a:lvl4pPr>
            <a:lvl5pPr algn="l" rtl="0" fontAlgn="base">
              <a:spcBef>
                <a:spcPct val="0"/>
              </a:spcBef>
              <a:spcAft>
                <a:spcPct val="0"/>
              </a:spcAft>
              <a:defRPr sz="2400" b="1">
                <a:solidFill>
                  <a:srgbClr val="73B900"/>
                </a:solidFill>
                <a:latin typeface="Arial" charset="0"/>
              </a:defRPr>
            </a:lvl5pPr>
            <a:lvl6pPr marL="342887" algn="l" rtl="0" eaLnBrk="1" fontAlgn="base" hangingPunct="1">
              <a:spcBef>
                <a:spcPct val="0"/>
              </a:spcBef>
              <a:spcAft>
                <a:spcPct val="0"/>
              </a:spcAft>
              <a:defRPr sz="2400" b="1">
                <a:solidFill>
                  <a:srgbClr val="73B900"/>
                </a:solidFill>
                <a:latin typeface="Arial" charset="0"/>
              </a:defRPr>
            </a:lvl6pPr>
            <a:lvl7pPr marL="685773" algn="l" rtl="0" eaLnBrk="1" fontAlgn="base" hangingPunct="1">
              <a:spcBef>
                <a:spcPct val="0"/>
              </a:spcBef>
              <a:spcAft>
                <a:spcPct val="0"/>
              </a:spcAft>
              <a:defRPr sz="2400" b="1">
                <a:solidFill>
                  <a:srgbClr val="73B900"/>
                </a:solidFill>
                <a:latin typeface="Arial" charset="0"/>
              </a:defRPr>
            </a:lvl7pPr>
            <a:lvl8pPr marL="1028659" algn="l" rtl="0" eaLnBrk="1" fontAlgn="base" hangingPunct="1">
              <a:spcBef>
                <a:spcPct val="0"/>
              </a:spcBef>
              <a:spcAft>
                <a:spcPct val="0"/>
              </a:spcAft>
              <a:defRPr sz="2400" b="1">
                <a:solidFill>
                  <a:srgbClr val="73B900"/>
                </a:solidFill>
                <a:latin typeface="Arial" charset="0"/>
              </a:defRPr>
            </a:lvl8pPr>
            <a:lvl9pPr marL="1371545" algn="l" rtl="0" eaLnBrk="1" fontAlgn="base" hangingPunct="1">
              <a:spcBef>
                <a:spcPct val="0"/>
              </a:spcBef>
              <a:spcAft>
                <a:spcPct val="0"/>
              </a:spcAft>
              <a:defRPr sz="2400" b="1">
                <a:solidFill>
                  <a:srgbClr val="73B900"/>
                </a:solidFill>
                <a:latin typeface="Arial" charset="0"/>
              </a:defRPr>
            </a:lvl9pPr>
          </a:lstStyle>
          <a:p>
            <a:pPr defTabSz="761970"/>
            <a:r>
              <a:rPr lang="en-US" sz="1667" kern="0" dirty="0"/>
              <a:t>GPU Teaching Kit</a:t>
            </a:r>
          </a:p>
        </p:txBody>
      </p:sp>
    </p:spTree>
    <p:extLst>
      <p:ext uri="{BB962C8B-B14F-4D97-AF65-F5344CB8AC3E}">
        <p14:creationId xmlns:p14="http://schemas.microsoft.com/office/powerpoint/2010/main" val="25669458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Title Slide - Images">
    <p:bg>
      <p:bgPr>
        <a:solidFill>
          <a:schemeClr val="bg1"/>
        </a:solidFill>
        <a:effectLst/>
      </p:bgPr>
    </p:bg>
    <p:spTree>
      <p:nvGrpSpPr>
        <p:cNvPr id="1" name=""/>
        <p:cNvGrpSpPr/>
        <p:nvPr/>
      </p:nvGrpSpPr>
      <p:grpSpPr>
        <a:xfrm>
          <a:off x="0" y="0"/>
          <a:ext cx="0" cy="0"/>
          <a:chOff x="0" y="0"/>
          <a:chExt cx="0" cy="0"/>
        </a:xfrm>
      </p:grpSpPr>
      <p:grpSp>
        <p:nvGrpSpPr>
          <p:cNvPr id="5" name="Group 4"/>
          <p:cNvGrpSpPr/>
          <p:nvPr/>
        </p:nvGrpSpPr>
        <p:grpSpPr>
          <a:xfrm>
            <a:off x="0" y="1"/>
            <a:ext cx="6858000" cy="5143499"/>
            <a:chOff x="0" y="-1"/>
            <a:chExt cx="10972800" cy="6172199"/>
          </a:xfrm>
        </p:grpSpPr>
        <p:pic>
          <p:nvPicPr>
            <p:cNvPr id="9" name="Picture 8"/>
            <p:cNvPicPr>
              <a:picLocks noChangeAspect="1"/>
            </p:cNvPicPr>
            <p:nvPr userDrawn="1"/>
          </p:nvPicPr>
          <p:blipFill rotWithShape="1">
            <a:blip r:embed="rId2" cstate="email">
              <a:extLst>
                <a:ext uri="{28A0092B-C50C-407E-A947-70E740481C1C}">
                  <a14:useLocalDpi xmlns:a14="http://schemas.microsoft.com/office/drawing/2010/main" val="0"/>
                </a:ext>
              </a:extLst>
            </a:blip>
            <a:srcRect t="9528" b="9530"/>
            <a:stretch/>
          </p:blipFill>
          <p:spPr>
            <a:xfrm>
              <a:off x="0" y="-1"/>
              <a:ext cx="10972800" cy="6172199"/>
            </a:xfrm>
            <a:prstGeom prst="rect">
              <a:avLst/>
            </a:prstGeom>
          </p:spPr>
        </p:pic>
        <p:sp>
          <p:nvSpPr>
            <p:cNvPr id="2" name="Rectangle 1"/>
            <p:cNvSpPr/>
            <p:nvPr userDrawn="1"/>
          </p:nvSpPr>
          <p:spPr>
            <a:xfrm>
              <a:off x="0" y="-1"/>
              <a:ext cx="10972800" cy="6172199"/>
            </a:xfrm>
            <a:prstGeom prst="rect">
              <a:avLst/>
            </a:prstGeom>
            <a:solidFill>
              <a:schemeClr val="tx2">
                <a:lumMod val="5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defTabSz="285728" fontAlgn="base">
                <a:spcBef>
                  <a:spcPct val="0"/>
                </a:spcBef>
                <a:spcAft>
                  <a:spcPct val="0"/>
                </a:spcAft>
              </a:pPr>
              <a:endParaRPr lang="en-US" sz="1125">
                <a:solidFill>
                  <a:srgbClr val="FFFFFF"/>
                </a:solidFill>
              </a:endParaRPr>
            </a:p>
          </p:txBody>
        </p:sp>
      </p:grpSp>
      <p:sp>
        <p:nvSpPr>
          <p:cNvPr id="11" name="Rectangle 4"/>
          <p:cNvSpPr>
            <a:spLocks noGrp="1" noChangeArrowheads="1"/>
          </p:cNvSpPr>
          <p:nvPr>
            <p:ph type="subTitle" idx="1"/>
          </p:nvPr>
        </p:nvSpPr>
        <p:spPr>
          <a:xfrm>
            <a:off x="1137650" y="3998625"/>
            <a:ext cx="5430791" cy="276935"/>
          </a:xfrm>
        </p:spPr>
        <p:txBody>
          <a:bodyPr wrap="square" anchor="t">
            <a:spAutoFit/>
          </a:bodyPr>
          <a:lstStyle>
            <a:lvl1pPr marL="0" indent="0" algn="l">
              <a:lnSpc>
                <a:spcPct val="90000"/>
              </a:lnSpc>
              <a:spcBef>
                <a:spcPts val="0"/>
              </a:spcBef>
              <a:spcAft>
                <a:spcPts val="0"/>
              </a:spcAft>
              <a:buFontTx/>
              <a:buNone/>
              <a:defRPr sz="1333" b="0">
                <a:solidFill>
                  <a:schemeClr val="bg2"/>
                </a:solidFill>
                <a:latin typeface="Arial" panose="020B0604020202020204" pitchFamily="34" charset="0"/>
                <a:cs typeface="Arial" panose="020B0604020202020204" pitchFamily="34" charset="0"/>
              </a:defRPr>
            </a:lvl1pPr>
          </a:lstStyle>
          <a:p>
            <a:r>
              <a:rPr lang="en-US" smtClean="0"/>
              <a:t>Click to edit Master subtitle style</a:t>
            </a:r>
            <a:endParaRPr lang="en-US" dirty="0"/>
          </a:p>
        </p:txBody>
      </p:sp>
      <p:sp>
        <p:nvSpPr>
          <p:cNvPr id="305" name="Title 304"/>
          <p:cNvSpPr>
            <a:spLocks noGrp="1"/>
          </p:cNvSpPr>
          <p:nvPr>
            <p:ph type="title"/>
          </p:nvPr>
        </p:nvSpPr>
        <p:spPr>
          <a:xfrm>
            <a:off x="1121520" y="3560045"/>
            <a:ext cx="5439300" cy="438582"/>
          </a:xfrm>
        </p:spPr>
        <p:txBody>
          <a:bodyPr anchor="b"/>
          <a:lstStyle>
            <a:lvl1pPr marL="0" indent="0" algn="l">
              <a:lnSpc>
                <a:spcPct val="90000"/>
              </a:lnSpc>
              <a:spcBef>
                <a:spcPts val="0"/>
              </a:spcBef>
              <a:defRPr sz="2500" b="0" cap="none" baseline="0">
                <a:solidFill>
                  <a:schemeClr val="bg2">
                    <a:lumMod val="60000"/>
                    <a:lumOff val="40000"/>
                  </a:schemeClr>
                </a:solidFill>
                <a:latin typeface="Arial" panose="020B0604020202020204" pitchFamily="34" charset="0"/>
                <a:cs typeface="Arial" panose="020B0604020202020204" pitchFamily="34" charset="0"/>
              </a:defRPr>
            </a:lvl1pPr>
          </a:lstStyle>
          <a:p>
            <a:r>
              <a:rPr lang="en-US" smtClean="0"/>
              <a:t>Click to edit Master title style</a:t>
            </a:r>
            <a:endParaRPr lang="en-US" dirty="0"/>
          </a:p>
        </p:txBody>
      </p:sp>
      <p:grpSp>
        <p:nvGrpSpPr>
          <p:cNvPr id="3" name="Group 2"/>
          <p:cNvGrpSpPr/>
          <p:nvPr/>
        </p:nvGrpSpPr>
        <p:grpSpPr>
          <a:xfrm>
            <a:off x="-1" y="624038"/>
            <a:ext cx="6858001" cy="1488781"/>
            <a:chOff x="0" y="748845"/>
            <a:chExt cx="6356036" cy="1379811"/>
          </a:xfrm>
        </p:grpSpPr>
        <p:pic>
          <p:nvPicPr>
            <p:cNvPr id="18" name="Picture 17"/>
            <p:cNvPicPr>
              <a:picLocks noChangeAspect="1"/>
            </p:cNvPicPr>
            <p:nvPr userDrawn="1"/>
          </p:nvPicPr>
          <p:blipFill rotWithShape="1">
            <a:blip r:embed="rId3"/>
            <a:srcRect l="12327"/>
            <a:stretch/>
          </p:blipFill>
          <p:spPr>
            <a:xfrm>
              <a:off x="0" y="748845"/>
              <a:ext cx="3105001" cy="760384"/>
            </a:xfrm>
            <a:prstGeom prst="rect">
              <a:avLst/>
            </a:prstGeom>
          </p:spPr>
        </p:pic>
        <p:pic>
          <p:nvPicPr>
            <p:cNvPr id="19" name="Picture 18"/>
            <p:cNvPicPr>
              <a:picLocks noChangeAspect="1"/>
            </p:cNvPicPr>
            <p:nvPr userDrawn="1"/>
          </p:nvPicPr>
          <p:blipFill>
            <a:blip r:embed="rId4" cstate="email">
              <a:extLst>
                <a:ext uri="{28A0092B-C50C-407E-A947-70E740481C1C}">
                  <a14:useLocalDpi xmlns:a14="http://schemas.microsoft.com/office/drawing/2010/main" val="0"/>
                </a:ext>
              </a:extLst>
            </a:blip>
            <a:stretch>
              <a:fillRect/>
            </a:stretch>
          </p:blipFill>
          <p:spPr>
            <a:xfrm>
              <a:off x="297380" y="937806"/>
              <a:ext cx="2073674" cy="382462"/>
            </a:xfrm>
            <a:prstGeom prst="rect">
              <a:avLst/>
            </a:prstGeom>
          </p:spPr>
        </p:pic>
        <p:pic>
          <p:nvPicPr>
            <p:cNvPr id="6" name="Picture 5"/>
            <p:cNvPicPr>
              <a:picLocks noChangeAspect="1"/>
            </p:cNvPicPr>
            <p:nvPr userDrawn="1"/>
          </p:nvPicPr>
          <p:blipFill rotWithShape="1">
            <a:blip r:embed="rId5" cstate="email">
              <a:extLst>
                <a:ext uri="{28A0092B-C50C-407E-A947-70E740481C1C}">
                  <a14:useLocalDpi xmlns:a14="http://schemas.microsoft.com/office/drawing/2010/main" val="0"/>
                </a:ext>
              </a:extLst>
            </a:blip>
            <a:srcRect r="35477"/>
            <a:stretch/>
          </p:blipFill>
          <p:spPr>
            <a:xfrm>
              <a:off x="1039432" y="1561775"/>
              <a:ext cx="5316604" cy="566881"/>
            </a:xfrm>
            <a:prstGeom prst="rect">
              <a:avLst/>
            </a:prstGeom>
          </p:spPr>
        </p:pic>
        <p:grpSp>
          <p:nvGrpSpPr>
            <p:cNvPr id="20" name="Group 19"/>
            <p:cNvGrpSpPr/>
            <p:nvPr userDrawn="1"/>
          </p:nvGrpSpPr>
          <p:grpSpPr>
            <a:xfrm>
              <a:off x="1643784" y="1708498"/>
              <a:ext cx="1170069" cy="272357"/>
              <a:chOff x="4100403" y="1765746"/>
              <a:chExt cx="3118543" cy="725905"/>
            </a:xfrm>
          </p:grpSpPr>
          <p:pic>
            <p:nvPicPr>
              <p:cNvPr id="21" name="Picture 20"/>
              <p:cNvPicPr>
                <a:picLocks noChangeAspect="1"/>
              </p:cNvPicPr>
              <p:nvPr userDrawn="1"/>
            </p:nvPicPr>
            <p:blipFill>
              <a:blip r:embed="rId6" cstate="email">
                <a:extLst>
                  <a:ext uri="{28A0092B-C50C-407E-A947-70E740481C1C}">
                    <a14:useLocalDpi xmlns:a14="http://schemas.microsoft.com/office/drawing/2010/main" val="0"/>
                  </a:ext>
                </a:extLst>
              </a:blip>
              <a:stretch>
                <a:fillRect/>
              </a:stretch>
            </p:blipFill>
            <p:spPr>
              <a:xfrm>
                <a:off x="4100403" y="1765746"/>
                <a:ext cx="561259" cy="725905"/>
              </a:xfrm>
              <a:prstGeom prst="rect">
                <a:avLst/>
              </a:prstGeom>
            </p:spPr>
          </p:pic>
          <p:pic>
            <p:nvPicPr>
              <p:cNvPr id="22" name="Picture 21"/>
              <p:cNvPicPr>
                <a:picLocks noChangeAspect="1"/>
              </p:cNvPicPr>
              <p:nvPr userDrawn="1"/>
            </p:nvPicPr>
            <p:blipFill>
              <a:blip r:embed="rId7" cstate="email">
                <a:extLst>
                  <a:ext uri="{28A0092B-C50C-407E-A947-70E740481C1C}">
                    <a14:useLocalDpi xmlns:a14="http://schemas.microsoft.com/office/drawing/2010/main" val="0"/>
                  </a:ext>
                </a:extLst>
              </a:blip>
              <a:stretch>
                <a:fillRect/>
              </a:stretch>
            </p:blipFill>
            <p:spPr>
              <a:xfrm>
                <a:off x="4838124" y="1905033"/>
                <a:ext cx="2380822" cy="581350"/>
              </a:xfrm>
              <a:prstGeom prst="rect">
                <a:avLst/>
              </a:prstGeom>
            </p:spPr>
          </p:pic>
        </p:grpSp>
      </p:grpSp>
      <p:sp>
        <p:nvSpPr>
          <p:cNvPr id="14" name="Subtitle 11"/>
          <p:cNvSpPr txBox="1">
            <a:spLocks/>
          </p:cNvSpPr>
          <p:nvPr userDrawn="1"/>
        </p:nvSpPr>
        <p:spPr bwMode="auto">
          <a:xfrm>
            <a:off x="4125095" y="1053981"/>
            <a:ext cx="2423078" cy="222369"/>
          </a:xfrm>
          <a:prstGeom prst="rect">
            <a:avLst/>
          </a:prstGeom>
          <a:noFill/>
          <a:ln w="9525">
            <a:noFill/>
            <a:miter lim="800000"/>
            <a:headEnd/>
            <a:tailEnd/>
          </a:ln>
        </p:spPr>
        <p:txBody>
          <a:bodyPr vert="horz" wrap="square" lIns="76200" tIns="38100" rIns="76200" bIns="38100" numCol="1" anchor="t" anchorCtr="0" compatLnSpc="1">
            <a:prstTxWarp prst="textNoShape">
              <a:avLst/>
            </a:prstTxWarp>
            <a:spAutoFit/>
          </a:bodyPr>
          <a:lstStyle>
            <a:lvl1pPr marL="0" indent="0" algn="l" defTabSz="346459" rtl="0" fontAlgn="base">
              <a:lnSpc>
                <a:spcPct val="90000"/>
              </a:lnSpc>
              <a:spcBef>
                <a:spcPts val="0"/>
              </a:spcBef>
              <a:spcAft>
                <a:spcPts val="0"/>
              </a:spcAft>
              <a:buClr>
                <a:srgbClr val="6F6F6F"/>
              </a:buClr>
              <a:buSzPct val="100000"/>
              <a:buFontTx/>
              <a:buNone/>
              <a:defRPr sz="1600" b="0" baseline="0">
                <a:solidFill>
                  <a:schemeClr val="bg2"/>
                </a:solidFill>
                <a:latin typeface="Arial" panose="020B0604020202020204" pitchFamily="34" charset="0"/>
                <a:ea typeface="+mn-ea"/>
                <a:cs typeface="Arial" panose="020B0604020202020204" pitchFamily="34" charset="0"/>
              </a:defRPr>
            </a:lvl1pPr>
            <a:lvl2pPr marL="630238" indent="-228600" algn="l" defTabSz="346459" rtl="0" fontAlgn="base">
              <a:lnSpc>
                <a:spcPct val="90000"/>
              </a:lnSpc>
              <a:spcBef>
                <a:spcPts val="225"/>
              </a:spcBef>
              <a:spcAft>
                <a:spcPts val="225"/>
              </a:spcAft>
              <a:buClr>
                <a:schemeClr val="bg2"/>
              </a:buClr>
              <a:buSzPct val="100000"/>
              <a:buFont typeface="Arial" panose="020B0604020202020204" pitchFamily="34" charset="0"/>
              <a:buChar char="–"/>
              <a:defRPr sz="1400" b="0">
                <a:solidFill>
                  <a:schemeClr val="bg2"/>
                </a:solidFill>
                <a:latin typeface="Arial" panose="020B0604020202020204" pitchFamily="34" charset="0"/>
                <a:cs typeface="Arial" panose="020B0604020202020204" pitchFamily="34" charset="0"/>
              </a:defRPr>
            </a:lvl2pPr>
            <a:lvl3pPr marL="804863" indent="-203200" algn="l" defTabSz="346459" rtl="0" fontAlgn="base">
              <a:lnSpc>
                <a:spcPct val="90000"/>
              </a:lnSpc>
              <a:spcBef>
                <a:spcPts val="225"/>
              </a:spcBef>
              <a:spcAft>
                <a:spcPts val="225"/>
              </a:spcAft>
              <a:buClr>
                <a:schemeClr val="bg2"/>
              </a:buClr>
              <a:buSzPct val="100000"/>
              <a:buFont typeface="Arial" panose="020B0604020202020204" pitchFamily="34" charset="0"/>
              <a:buChar char="–"/>
              <a:defRPr sz="1400" b="0">
                <a:solidFill>
                  <a:schemeClr val="bg2"/>
                </a:solidFill>
                <a:latin typeface="Arial" panose="020B0604020202020204" pitchFamily="34" charset="0"/>
                <a:cs typeface="Arial" panose="020B0604020202020204" pitchFamily="34" charset="0"/>
              </a:defRPr>
            </a:lvl3pPr>
            <a:lvl4pPr marL="1331066" indent="-171443" algn="l" rtl="0" fontAlgn="base">
              <a:spcBef>
                <a:spcPct val="20000"/>
              </a:spcBef>
              <a:spcAft>
                <a:spcPct val="0"/>
              </a:spcAft>
              <a:buChar char="–"/>
              <a:defRPr sz="1500">
                <a:solidFill>
                  <a:schemeClr val="bg1"/>
                </a:solidFill>
                <a:latin typeface="+mn-lt"/>
              </a:defRPr>
            </a:lvl4pPr>
            <a:lvl5pPr marL="1588230" indent="-171443" algn="l" rtl="0" fontAlgn="base">
              <a:spcBef>
                <a:spcPct val="20000"/>
              </a:spcBef>
              <a:spcAft>
                <a:spcPct val="0"/>
              </a:spcAft>
              <a:buChar char="»"/>
              <a:defRPr sz="1500">
                <a:solidFill>
                  <a:schemeClr val="bg1"/>
                </a:solidFill>
                <a:latin typeface="+mn-lt"/>
              </a:defRPr>
            </a:lvl5pPr>
            <a:lvl6pPr marL="1931117" indent="-171443" algn="l" rtl="0" eaLnBrk="1" fontAlgn="base" hangingPunct="1">
              <a:spcBef>
                <a:spcPct val="20000"/>
              </a:spcBef>
              <a:spcAft>
                <a:spcPct val="0"/>
              </a:spcAft>
              <a:buChar char="»"/>
              <a:defRPr sz="1500">
                <a:solidFill>
                  <a:schemeClr val="bg1"/>
                </a:solidFill>
                <a:latin typeface="+mn-lt"/>
              </a:defRPr>
            </a:lvl6pPr>
            <a:lvl7pPr marL="2274003" indent="-171443" algn="l" rtl="0" eaLnBrk="1" fontAlgn="base" hangingPunct="1">
              <a:spcBef>
                <a:spcPct val="20000"/>
              </a:spcBef>
              <a:spcAft>
                <a:spcPct val="0"/>
              </a:spcAft>
              <a:buChar char="»"/>
              <a:defRPr sz="1500">
                <a:solidFill>
                  <a:schemeClr val="bg1"/>
                </a:solidFill>
                <a:latin typeface="+mn-lt"/>
              </a:defRPr>
            </a:lvl7pPr>
            <a:lvl8pPr marL="2616890" indent="-171443" algn="l" rtl="0" eaLnBrk="1" fontAlgn="base" hangingPunct="1">
              <a:spcBef>
                <a:spcPct val="20000"/>
              </a:spcBef>
              <a:spcAft>
                <a:spcPct val="0"/>
              </a:spcAft>
              <a:buChar char="»"/>
              <a:defRPr sz="1500">
                <a:solidFill>
                  <a:schemeClr val="bg1"/>
                </a:solidFill>
                <a:latin typeface="+mn-lt"/>
              </a:defRPr>
            </a:lvl8pPr>
            <a:lvl9pPr marL="2959775" indent="-171443" algn="l" rtl="0" eaLnBrk="1" fontAlgn="base" hangingPunct="1">
              <a:spcBef>
                <a:spcPct val="20000"/>
              </a:spcBef>
              <a:spcAft>
                <a:spcPct val="0"/>
              </a:spcAft>
              <a:buChar char="»"/>
              <a:defRPr sz="1500">
                <a:solidFill>
                  <a:schemeClr val="bg1"/>
                </a:solidFill>
                <a:latin typeface="+mn-lt"/>
              </a:defRPr>
            </a:lvl9pPr>
          </a:lstStyle>
          <a:p>
            <a:r>
              <a:rPr lang="en-US" sz="1050" kern="0" dirty="0"/>
              <a:t>Heterogeneous Parallel Programming</a:t>
            </a:r>
          </a:p>
        </p:txBody>
      </p:sp>
      <p:sp>
        <p:nvSpPr>
          <p:cNvPr id="15" name="Title 10"/>
          <p:cNvSpPr txBox="1">
            <a:spLocks/>
          </p:cNvSpPr>
          <p:nvPr userDrawn="1"/>
        </p:nvSpPr>
        <p:spPr bwMode="auto">
          <a:xfrm>
            <a:off x="4110958" y="746141"/>
            <a:ext cx="2426875" cy="307841"/>
          </a:xfrm>
          <a:prstGeom prst="rect">
            <a:avLst/>
          </a:prstGeom>
          <a:noFill/>
          <a:ln w="9525">
            <a:noFill/>
            <a:miter lim="800000"/>
            <a:headEnd/>
            <a:tailEnd/>
          </a:ln>
        </p:spPr>
        <p:txBody>
          <a:bodyPr vert="horz" wrap="square" lIns="76200" tIns="38100" rIns="76200" bIns="38100" numCol="1" anchor="b" anchorCtr="0" compatLnSpc="1">
            <a:prstTxWarp prst="textNoShape">
              <a:avLst/>
            </a:prstTxWarp>
            <a:spAutoFit/>
          </a:bodyPr>
          <a:lstStyle>
            <a:lvl1pPr marL="0" indent="0" algn="l" rtl="0" fontAlgn="base">
              <a:lnSpc>
                <a:spcPct val="90000"/>
              </a:lnSpc>
              <a:spcBef>
                <a:spcPts val="0"/>
              </a:spcBef>
              <a:spcAft>
                <a:spcPct val="0"/>
              </a:spcAft>
              <a:defRPr sz="3000" b="0" cap="none" baseline="0">
                <a:solidFill>
                  <a:schemeClr val="bg2">
                    <a:lumMod val="60000"/>
                    <a:lumOff val="40000"/>
                  </a:schemeClr>
                </a:solidFill>
                <a:latin typeface="Arial" panose="020B0604020202020204" pitchFamily="34" charset="0"/>
                <a:ea typeface="+mj-ea"/>
                <a:cs typeface="Arial" panose="020B0604020202020204" pitchFamily="34" charset="0"/>
              </a:defRPr>
            </a:lvl1pPr>
            <a:lvl2pPr algn="l" rtl="0" fontAlgn="base">
              <a:spcBef>
                <a:spcPct val="0"/>
              </a:spcBef>
              <a:spcAft>
                <a:spcPct val="0"/>
              </a:spcAft>
              <a:defRPr sz="2400" b="1">
                <a:solidFill>
                  <a:srgbClr val="73B900"/>
                </a:solidFill>
                <a:latin typeface="Arial" charset="0"/>
              </a:defRPr>
            </a:lvl2pPr>
            <a:lvl3pPr algn="l" rtl="0" fontAlgn="base">
              <a:spcBef>
                <a:spcPct val="0"/>
              </a:spcBef>
              <a:spcAft>
                <a:spcPct val="0"/>
              </a:spcAft>
              <a:defRPr sz="2400" b="1">
                <a:solidFill>
                  <a:srgbClr val="73B900"/>
                </a:solidFill>
                <a:latin typeface="Arial" charset="0"/>
              </a:defRPr>
            </a:lvl3pPr>
            <a:lvl4pPr algn="l" rtl="0" fontAlgn="base">
              <a:spcBef>
                <a:spcPct val="0"/>
              </a:spcBef>
              <a:spcAft>
                <a:spcPct val="0"/>
              </a:spcAft>
              <a:defRPr sz="2400" b="1">
                <a:solidFill>
                  <a:srgbClr val="73B900"/>
                </a:solidFill>
                <a:latin typeface="Arial" charset="0"/>
              </a:defRPr>
            </a:lvl4pPr>
            <a:lvl5pPr algn="l" rtl="0" fontAlgn="base">
              <a:spcBef>
                <a:spcPct val="0"/>
              </a:spcBef>
              <a:spcAft>
                <a:spcPct val="0"/>
              </a:spcAft>
              <a:defRPr sz="2400" b="1">
                <a:solidFill>
                  <a:srgbClr val="73B900"/>
                </a:solidFill>
                <a:latin typeface="Arial" charset="0"/>
              </a:defRPr>
            </a:lvl5pPr>
            <a:lvl6pPr marL="342887" algn="l" rtl="0" eaLnBrk="1" fontAlgn="base" hangingPunct="1">
              <a:spcBef>
                <a:spcPct val="0"/>
              </a:spcBef>
              <a:spcAft>
                <a:spcPct val="0"/>
              </a:spcAft>
              <a:defRPr sz="2400" b="1">
                <a:solidFill>
                  <a:srgbClr val="73B900"/>
                </a:solidFill>
                <a:latin typeface="Arial" charset="0"/>
              </a:defRPr>
            </a:lvl6pPr>
            <a:lvl7pPr marL="685773" algn="l" rtl="0" eaLnBrk="1" fontAlgn="base" hangingPunct="1">
              <a:spcBef>
                <a:spcPct val="0"/>
              </a:spcBef>
              <a:spcAft>
                <a:spcPct val="0"/>
              </a:spcAft>
              <a:defRPr sz="2400" b="1">
                <a:solidFill>
                  <a:srgbClr val="73B900"/>
                </a:solidFill>
                <a:latin typeface="Arial" charset="0"/>
              </a:defRPr>
            </a:lvl7pPr>
            <a:lvl8pPr marL="1028659" algn="l" rtl="0" eaLnBrk="1" fontAlgn="base" hangingPunct="1">
              <a:spcBef>
                <a:spcPct val="0"/>
              </a:spcBef>
              <a:spcAft>
                <a:spcPct val="0"/>
              </a:spcAft>
              <a:defRPr sz="2400" b="1">
                <a:solidFill>
                  <a:srgbClr val="73B900"/>
                </a:solidFill>
                <a:latin typeface="Arial" charset="0"/>
              </a:defRPr>
            </a:lvl8pPr>
            <a:lvl9pPr marL="1371545" algn="l" rtl="0" eaLnBrk="1" fontAlgn="base" hangingPunct="1">
              <a:spcBef>
                <a:spcPct val="0"/>
              </a:spcBef>
              <a:spcAft>
                <a:spcPct val="0"/>
              </a:spcAft>
              <a:defRPr sz="2400" b="1">
                <a:solidFill>
                  <a:srgbClr val="73B900"/>
                </a:solidFill>
                <a:latin typeface="Arial" charset="0"/>
              </a:defRPr>
            </a:lvl9pPr>
          </a:lstStyle>
          <a:p>
            <a:pPr defTabSz="761970"/>
            <a:r>
              <a:rPr lang="en-US" sz="1667" kern="0" dirty="0"/>
              <a:t>GPU Teaching Kit</a:t>
            </a:r>
          </a:p>
        </p:txBody>
      </p:sp>
    </p:spTree>
    <p:extLst>
      <p:ext uri="{BB962C8B-B14F-4D97-AF65-F5344CB8AC3E}">
        <p14:creationId xmlns:p14="http://schemas.microsoft.com/office/powerpoint/2010/main" val="16853741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ub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11468" y="289561"/>
            <a:ext cx="6235065" cy="438582"/>
          </a:xfrm>
          <a:noFill/>
          <a:ln w="9525">
            <a:noFill/>
            <a:miter lim="800000"/>
            <a:headEnd/>
            <a:tailEnd/>
          </a:ln>
        </p:spPr>
        <p:txBody>
          <a:bodyPr vert="horz" wrap="square" lIns="91440" tIns="45720" rIns="91440" bIns="45720" numCol="1" anchor="t" anchorCtr="0" compatLnSpc="1">
            <a:prstTxWarp prst="textNoShape">
              <a:avLst/>
            </a:prstTxWarp>
            <a:spAutoFit/>
          </a:bodyPr>
          <a:lstStyle>
            <a:lvl1pPr>
              <a:defRPr lang="en-US" dirty="0">
                <a:solidFill>
                  <a:srgbClr val="76B900"/>
                </a:solidFill>
              </a:defRPr>
            </a:lvl1pPr>
          </a:lstStyle>
          <a:p>
            <a:pPr lvl="0"/>
            <a:r>
              <a:rPr lang="en-US" smtClean="0"/>
              <a:t>Click to edit Master title style</a:t>
            </a:r>
            <a:endParaRPr lang="en-US" dirty="0"/>
          </a:p>
        </p:txBody>
      </p:sp>
      <p:sp>
        <p:nvSpPr>
          <p:cNvPr id="3" name="Content Placeholder 2"/>
          <p:cNvSpPr>
            <a:spLocks noGrp="1"/>
          </p:cNvSpPr>
          <p:nvPr>
            <p:ph idx="1"/>
          </p:nvPr>
        </p:nvSpPr>
        <p:spPr>
          <a:xfrm>
            <a:off x="319878" y="809626"/>
            <a:ext cx="6217920" cy="4023919"/>
          </a:xfrm>
          <a:noFill/>
          <a:ln w="9525">
            <a:noFill/>
            <a:miter lim="800000"/>
            <a:headEnd/>
            <a:tailEnd/>
          </a:ln>
        </p:spPr>
        <p:txBody>
          <a:bodyPr vert="horz" wrap="square" lIns="91440" tIns="45720" rIns="91440" bIns="45720" numCol="1" anchor="t" anchorCtr="0" compatLnSpc="1">
            <a:prstTxWarp prst="textNoShape">
              <a:avLst/>
            </a:prstTxWarp>
          </a:bodyPr>
          <a:lstStyle>
            <a:lvl1pPr marL="236793" marR="0" indent="-236793" algn="l" defTabSz="288704" rtl="0" eaLnBrk="1" fontAlgn="base" latinLnBrk="0" hangingPunct="1">
              <a:lnSpc>
                <a:spcPct val="90000"/>
              </a:lnSpc>
              <a:spcBef>
                <a:spcPts val="187"/>
              </a:spcBef>
              <a:spcAft>
                <a:spcPts val="187"/>
              </a:spcAft>
              <a:buClr>
                <a:srgbClr val="6F6F6F"/>
              </a:buClr>
              <a:buSzPct val="100000"/>
              <a:buFont typeface="Arial" panose="020B0604020202020204" pitchFamily="34" charset="0"/>
              <a:buChar char="–"/>
              <a:tabLst/>
              <a:defRPr lang="en-US" sz="1500" dirty="0" smtClean="0"/>
            </a:lvl1pPr>
            <a:lvl2pPr marL="525177" marR="0" indent="-190492" algn="l" defTabSz="288704" rtl="0" eaLnBrk="1" fontAlgn="base" latinLnBrk="0" hangingPunct="1">
              <a:lnSpc>
                <a:spcPct val="90000"/>
              </a:lnSpc>
              <a:spcBef>
                <a:spcPts val="187"/>
              </a:spcBef>
              <a:spcAft>
                <a:spcPts val="187"/>
              </a:spcAft>
              <a:buClr>
                <a:srgbClr val="6F6F6F"/>
              </a:buClr>
              <a:buSzPct val="100000"/>
              <a:buFont typeface="Arial" panose="020B0604020202020204" pitchFamily="34" charset="0"/>
              <a:buChar char="–"/>
              <a:tabLst/>
              <a:defRPr lang="en-US" sz="1167" dirty="0" smtClean="0"/>
            </a:lvl2pPr>
            <a:lvl3pPr marL="670692" marR="0" indent="-169327" algn="l" defTabSz="288704" rtl="0" eaLnBrk="1" fontAlgn="base" latinLnBrk="0" hangingPunct="1">
              <a:lnSpc>
                <a:spcPct val="90000"/>
              </a:lnSpc>
              <a:spcBef>
                <a:spcPts val="187"/>
              </a:spcBef>
              <a:spcAft>
                <a:spcPts val="187"/>
              </a:spcAft>
              <a:buClr>
                <a:srgbClr val="6F6F6F"/>
              </a:buClr>
              <a:buSzPct val="100000"/>
              <a:buFont typeface="Arial" panose="020B0604020202020204" pitchFamily="34" charset="0"/>
              <a:buChar char="–"/>
              <a:tabLst/>
              <a:defRPr lang="en-US" sz="1167" dirty="0" smtClean="0"/>
            </a:lvl3pPr>
          </a:lstStyle>
          <a:p>
            <a:pPr marL="236793" marR="0" lvl="0" indent="-236793" algn="l" defTabSz="288704" rtl="0" eaLnBrk="1" fontAlgn="base" latinLnBrk="0" hangingPunct="1">
              <a:lnSpc>
                <a:spcPct val="90000"/>
              </a:lnSpc>
              <a:spcBef>
                <a:spcPts val="187"/>
              </a:spcBef>
              <a:spcAft>
                <a:spcPts val="187"/>
              </a:spcAft>
              <a:buClr>
                <a:srgbClr val="6F6F6F"/>
              </a:buClr>
              <a:buSzPct val="100000"/>
              <a:buFont typeface="Arial" panose="020B0604020202020204" pitchFamily="34" charset="0"/>
              <a:buChar char="–"/>
              <a:tabLst/>
              <a:defRPr/>
            </a:pPr>
            <a:r>
              <a:rPr kumimoji="0" lang="en-US" sz="1667" b="0" i="0" u="none" strike="noStrike" kern="0" cap="none" spc="0" normalizeH="0" baseline="0" noProof="0" smtClean="0">
                <a:ln>
                  <a:noFill/>
                </a:ln>
                <a:solidFill>
                  <a:srgbClr val="6F6F6F"/>
                </a:solidFill>
                <a:effectLst/>
                <a:uLnTx/>
                <a:uFillTx/>
                <a:latin typeface="Arial" panose="020B0604020202020204" pitchFamily="34" charset="0"/>
                <a:cs typeface="Arial" panose="020B0604020202020204" pitchFamily="34" charset="0"/>
              </a:rPr>
              <a:t>Edit Master text styles</a:t>
            </a:r>
          </a:p>
          <a:p>
            <a:pPr marL="236793" marR="0" lvl="1" indent="-236793" algn="l" defTabSz="288704" rtl="0" eaLnBrk="1" fontAlgn="base" latinLnBrk="0" hangingPunct="1">
              <a:lnSpc>
                <a:spcPct val="90000"/>
              </a:lnSpc>
              <a:spcBef>
                <a:spcPts val="187"/>
              </a:spcBef>
              <a:spcAft>
                <a:spcPts val="187"/>
              </a:spcAft>
              <a:buClr>
                <a:srgbClr val="6F6F6F"/>
              </a:buClr>
              <a:buSzPct val="100000"/>
              <a:buFont typeface="Arial" panose="020B0604020202020204" pitchFamily="34" charset="0"/>
              <a:buChar char="–"/>
              <a:tabLst/>
              <a:defRPr/>
            </a:pPr>
            <a:r>
              <a:rPr kumimoji="0" lang="en-US" sz="1667" b="0" i="0" u="none" strike="noStrike" kern="0" cap="none" spc="0" normalizeH="0" baseline="0" noProof="0" smtClean="0">
                <a:ln>
                  <a:noFill/>
                </a:ln>
                <a:solidFill>
                  <a:srgbClr val="6F6F6F"/>
                </a:solidFill>
                <a:effectLst/>
                <a:uLnTx/>
                <a:uFillTx/>
                <a:latin typeface="Arial" panose="020B0604020202020204" pitchFamily="34" charset="0"/>
                <a:cs typeface="Arial" panose="020B0604020202020204" pitchFamily="34" charset="0"/>
              </a:rPr>
              <a:t>Second level</a:t>
            </a:r>
          </a:p>
          <a:p>
            <a:pPr marL="236793" marR="0" lvl="2" indent="-236793" algn="l" defTabSz="288704" rtl="0" eaLnBrk="1" fontAlgn="base" latinLnBrk="0" hangingPunct="1">
              <a:lnSpc>
                <a:spcPct val="90000"/>
              </a:lnSpc>
              <a:spcBef>
                <a:spcPts val="187"/>
              </a:spcBef>
              <a:spcAft>
                <a:spcPts val="187"/>
              </a:spcAft>
              <a:buClr>
                <a:srgbClr val="6F6F6F"/>
              </a:buClr>
              <a:buSzPct val="100000"/>
              <a:buFont typeface="Arial" panose="020B0604020202020204" pitchFamily="34" charset="0"/>
              <a:buChar char="–"/>
              <a:tabLst/>
              <a:defRPr/>
            </a:pPr>
            <a:r>
              <a:rPr kumimoji="0" lang="en-US" sz="1667" b="0" i="0" u="none" strike="noStrike" kern="0" cap="none" spc="0" normalizeH="0" baseline="0" noProof="0" smtClean="0">
                <a:ln>
                  <a:noFill/>
                </a:ln>
                <a:solidFill>
                  <a:srgbClr val="6F6F6F"/>
                </a:solidFill>
                <a:effectLst/>
                <a:uLnTx/>
                <a:uFillTx/>
                <a:latin typeface="Arial" panose="020B0604020202020204" pitchFamily="34" charset="0"/>
                <a:cs typeface="Arial" panose="020B0604020202020204" pitchFamily="34" charset="0"/>
              </a:rPr>
              <a:t>Third level</a:t>
            </a:r>
          </a:p>
        </p:txBody>
      </p:sp>
    </p:spTree>
    <p:extLst>
      <p:ext uri="{BB962C8B-B14F-4D97-AF65-F5344CB8AC3E}">
        <p14:creationId xmlns:p14="http://schemas.microsoft.com/office/powerpoint/2010/main" val="16151133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No branding graphics">
    <p:spTree>
      <p:nvGrpSpPr>
        <p:cNvPr id="1" name=""/>
        <p:cNvGrpSpPr/>
        <p:nvPr/>
      </p:nvGrpSpPr>
      <p:grpSpPr>
        <a:xfrm>
          <a:off x="0" y="0"/>
          <a:ext cx="0" cy="0"/>
          <a:chOff x="0" y="0"/>
          <a:chExt cx="0" cy="0"/>
        </a:xfrm>
      </p:grpSpPr>
      <p:sp>
        <p:nvSpPr>
          <p:cNvPr id="2" name="Title 1"/>
          <p:cNvSpPr>
            <a:spLocks noGrp="1"/>
          </p:cNvSpPr>
          <p:nvPr>
            <p:ph type="title"/>
          </p:nvPr>
        </p:nvSpPr>
        <p:spPr>
          <a:xfrm>
            <a:off x="311468" y="289561"/>
            <a:ext cx="6235065" cy="438582"/>
          </a:xfrm>
          <a:noFill/>
          <a:ln w="9525">
            <a:noFill/>
            <a:miter lim="800000"/>
            <a:headEnd/>
            <a:tailEnd/>
          </a:ln>
        </p:spPr>
        <p:txBody>
          <a:bodyPr vert="horz" wrap="square" lIns="91440" tIns="45720" rIns="91440" bIns="45720" numCol="1" anchor="t" anchorCtr="0" compatLnSpc="1">
            <a:prstTxWarp prst="textNoShape">
              <a:avLst/>
            </a:prstTxWarp>
            <a:spAutoFit/>
          </a:bodyPr>
          <a:lstStyle>
            <a:lvl1pPr>
              <a:defRPr lang="en-US" dirty="0">
                <a:solidFill>
                  <a:srgbClr val="76B900"/>
                </a:solidFill>
              </a:defRPr>
            </a:lvl1pPr>
          </a:lstStyle>
          <a:p>
            <a:pPr lvl="0"/>
            <a:r>
              <a:rPr lang="en-US" smtClean="0"/>
              <a:t>Click to edit Master title style</a:t>
            </a:r>
            <a:endParaRPr lang="en-US" dirty="0"/>
          </a:p>
        </p:txBody>
      </p:sp>
      <p:sp>
        <p:nvSpPr>
          <p:cNvPr id="3" name="Content Placeholder 2"/>
          <p:cNvSpPr>
            <a:spLocks noGrp="1"/>
          </p:cNvSpPr>
          <p:nvPr>
            <p:ph idx="1"/>
          </p:nvPr>
        </p:nvSpPr>
        <p:spPr>
          <a:xfrm>
            <a:off x="319878" y="812272"/>
            <a:ext cx="6217920" cy="4021275"/>
          </a:xfrm>
          <a:noFill/>
          <a:ln w="9525">
            <a:noFill/>
            <a:miter lim="800000"/>
            <a:headEnd/>
            <a:tailEnd/>
          </a:ln>
        </p:spPr>
        <p:txBody>
          <a:bodyPr vert="horz" wrap="square" lIns="91440" tIns="45720" rIns="91440" bIns="45720" numCol="1" anchor="t" anchorCtr="0" compatLnSpc="1">
            <a:prstTxWarp prst="textNoShape">
              <a:avLst/>
            </a:prstTxWarp>
          </a:bodyPr>
          <a:lstStyle>
            <a:lvl1pPr marL="236793" marR="0" indent="-236793" algn="l" defTabSz="288704" rtl="0" eaLnBrk="1" fontAlgn="base" latinLnBrk="0" hangingPunct="1">
              <a:lnSpc>
                <a:spcPct val="90000"/>
              </a:lnSpc>
              <a:spcBef>
                <a:spcPts val="187"/>
              </a:spcBef>
              <a:spcAft>
                <a:spcPts val="187"/>
              </a:spcAft>
              <a:buClr>
                <a:srgbClr val="6F6F6F"/>
              </a:buClr>
              <a:buSzPct val="100000"/>
              <a:buFont typeface="Arial" panose="020B0604020202020204" pitchFamily="34" charset="0"/>
              <a:buChar char="–"/>
              <a:tabLst/>
              <a:defRPr lang="en-US" sz="1500" dirty="0" smtClean="0"/>
            </a:lvl1pPr>
            <a:lvl2pPr marL="525177" marR="0" indent="-190492" algn="l" defTabSz="288704" rtl="0" eaLnBrk="1" fontAlgn="base" latinLnBrk="0" hangingPunct="1">
              <a:lnSpc>
                <a:spcPct val="90000"/>
              </a:lnSpc>
              <a:spcBef>
                <a:spcPts val="187"/>
              </a:spcBef>
              <a:spcAft>
                <a:spcPts val="187"/>
              </a:spcAft>
              <a:buClr>
                <a:srgbClr val="6F6F6F"/>
              </a:buClr>
              <a:buSzPct val="100000"/>
              <a:buFont typeface="Arial" panose="020B0604020202020204" pitchFamily="34" charset="0"/>
              <a:buChar char="–"/>
              <a:tabLst/>
              <a:defRPr lang="en-US" sz="1333" dirty="0" smtClean="0"/>
            </a:lvl2pPr>
            <a:lvl3pPr marL="670692" marR="0" indent="-169327" algn="l" defTabSz="288704" rtl="0" eaLnBrk="1" fontAlgn="base" latinLnBrk="0" hangingPunct="1">
              <a:lnSpc>
                <a:spcPct val="90000"/>
              </a:lnSpc>
              <a:spcBef>
                <a:spcPts val="187"/>
              </a:spcBef>
              <a:spcAft>
                <a:spcPts val="187"/>
              </a:spcAft>
              <a:buClr>
                <a:srgbClr val="6F6F6F"/>
              </a:buClr>
              <a:buSzPct val="100000"/>
              <a:buFont typeface="Arial" panose="020B0604020202020204" pitchFamily="34" charset="0"/>
              <a:buChar char="–"/>
              <a:tabLst/>
              <a:defRPr lang="en-US" sz="1167" dirty="0" smtClean="0"/>
            </a:lvl3pPr>
          </a:lstStyle>
          <a:p>
            <a:pPr marL="236793" marR="0" lvl="0" indent="-236793" algn="l" defTabSz="288704" rtl="0" eaLnBrk="1" fontAlgn="base" latinLnBrk="0" hangingPunct="1">
              <a:lnSpc>
                <a:spcPct val="90000"/>
              </a:lnSpc>
              <a:spcBef>
                <a:spcPts val="187"/>
              </a:spcBef>
              <a:spcAft>
                <a:spcPts val="187"/>
              </a:spcAft>
              <a:buClr>
                <a:srgbClr val="6F6F6F"/>
              </a:buClr>
              <a:buSzPct val="100000"/>
              <a:buFont typeface="Arial" panose="020B0604020202020204" pitchFamily="34" charset="0"/>
              <a:buChar char="–"/>
              <a:tabLst/>
              <a:defRPr/>
            </a:pPr>
            <a:r>
              <a:rPr kumimoji="0" lang="en-US" sz="1667" b="0" i="0" u="none" strike="noStrike" kern="0" cap="none" spc="0" normalizeH="0" baseline="0" noProof="0" smtClean="0">
                <a:ln>
                  <a:noFill/>
                </a:ln>
                <a:solidFill>
                  <a:srgbClr val="6F6F6F"/>
                </a:solidFill>
                <a:effectLst/>
                <a:uLnTx/>
                <a:uFillTx/>
                <a:latin typeface="Arial" panose="020B0604020202020204" pitchFamily="34" charset="0"/>
                <a:cs typeface="Arial" panose="020B0604020202020204" pitchFamily="34" charset="0"/>
              </a:rPr>
              <a:t>Edit Master text styles</a:t>
            </a:r>
          </a:p>
          <a:p>
            <a:pPr marL="236793" marR="0" lvl="1" indent="-236793" algn="l" defTabSz="288704" rtl="0" eaLnBrk="1" fontAlgn="base" latinLnBrk="0" hangingPunct="1">
              <a:lnSpc>
                <a:spcPct val="90000"/>
              </a:lnSpc>
              <a:spcBef>
                <a:spcPts val="187"/>
              </a:spcBef>
              <a:spcAft>
                <a:spcPts val="187"/>
              </a:spcAft>
              <a:buClr>
                <a:srgbClr val="6F6F6F"/>
              </a:buClr>
              <a:buSzPct val="100000"/>
              <a:buFont typeface="Arial" panose="020B0604020202020204" pitchFamily="34" charset="0"/>
              <a:buChar char="–"/>
              <a:tabLst/>
              <a:defRPr/>
            </a:pPr>
            <a:r>
              <a:rPr kumimoji="0" lang="en-US" sz="1667" b="0" i="0" u="none" strike="noStrike" kern="0" cap="none" spc="0" normalizeH="0" baseline="0" noProof="0" smtClean="0">
                <a:ln>
                  <a:noFill/>
                </a:ln>
                <a:solidFill>
                  <a:srgbClr val="6F6F6F"/>
                </a:solidFill>
                <a:effectLst/>
                <a:uLnTx/>
                <a:uFillTx/>
                <a:latin typeface="Arial" panose="020B0604020202020204" pitchFamily="34" charset="0"/>
                <a:cs typeface="Arial" panose="020B0604020202020204" pitchFamily="34" charset="0"/>
              </a:rPr>
              <a:t>Second level</a:t>
            </a:r>
          </a:p>
          <a:p>
            <a:pPr marL="236793" marR="0" lvl="2" indent="-236793" algn="l" defTabSz="288704" rtl="0" eaLnBrk="1" fontAlgn="base" latinLnBrk="0" hangingPunct="1">
              <a:lnSpc>
                <a:spcPct val="90000"/>
              </a:lnSpc>
              <a:spcBef>
                <a:spcPts val="187"/>
              </a:spcBef>
              <a:spcAft>
                <a:spcPts val="187"/>
              </a:spcAft>
              <a:buClr>
                <a:srgbClr val="6F6F6F"/>
              </a:buClr>
              <a:buSzPct val="100000"/>
              <a:buFont typeface="Arial" panose="020B0604020202020204" pitchFamily="34" charset="0"/>
              <a:buChar char="–"/>
              <a:tabLst/>
              <a:defRPr/>
            </a:pPr>
            <a:r>
              <a:rPr kumimoji="0" lang="en-US" sz="1667" b="0" i="0" u="none" strike="noStrike" kern="0" cap="none" spc="0" normalizeH="0" baseline="0" noProof="0" smtClean="0">
                <a:ln>
                  <a:noFill/>
                </a:ln>
                <a:solidFill>
                  <a:srgbClr val="6F6F6F"/>
                </a:solidFill>
                <a:effectLst/>
                <a:uLnTx/>
                <a:uFillTx/>
                <a:latin typeface="Arial" panose="020B0604020202020204" pitchFamily="34" charset="0"/>
                <a:cs typeface="Arial" panose="020B0604020202020204" pitchFamily="34" charset="0"/>
              </a:rPr>
              <a:t>Third level</a:t>
            </a:r>
          </a:p>
        </p:txBody>
      </p:sp>
      <p:sp>
        <p:nvSpPr>
          <p:cNvPr id="4" name="Rectangle 3"/>
          <p:cNvSpPr/>
          <p:nvPr/>
        </p:nvSpPr>
        <p:spPr>
          <a:xfrm>
            <a:off x="0" y="4931172"/>
            <a:ext cx="6858000" cy="21545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85728" fontAlgn="base">
              <a:spcBef>
                <a:spcPct val="0"/>
              </a:spcBef>
              <a:spcAft>
                <a:spcPct val="0"/>
              </a:spcAft>
            </a:pPr>
            <a:endParaRPr lang="en-US" sz="1125">
              <a:solidFill>
                <a:srgbClr val="FFFFFF"/>
              </a:solidFill>
            </a:endParaRPr>
          </a:p>
        </p:txBody>
      </p:sp>
      <p:sp>
        <p:nvSpPr>
          <p:cNvPr id="6" name="TextBox 5"/>
          <p:cNvSpPr txBox="1"/>
          <p:nvPr/>
        </p:nvSpPr>
        <p:spPr>
          <a:xfrm>
            <a:off x="399449" y="5042944"/>
            <a:ext cx="200643" cy="64185"/>
          </a:xfrm>
          <a:prstGeom prst="rect">
            <a:avLst/>
          </a:prstGeom>
          <a:noFill/>
        </p:spPr>
        <p:txBody>
          <a:bodyPr wrap="square" lIns="0" tIns="0" rIns="0" bIns="0" rtlCol="0" anchor="ctr">
            <a:spAutoFit/>
          </a:bodyPr>
          <a:lstStyle>
            <a:defPPr>
              <a:defRPr lang="en-US"/>
            </a:defPPr>
            <a:lvl1pPr algn="ctr">
              <a:defRPr sz="4400" cap="all">
                <a:solidFill>
                  <a:schemeClr val="bg1"/>
                </a:solidFill>
                <a:latin typeface="Century Gothic" pitchFamily="34" charset="0"/>
              </a:defRPr>
            </a:lvl1pPr>
          </a:lstStyle>
          <a:p>
            <a:pPr algn="l" defTabSz="285728" fontAlgn="base">
              <a:spcBef>
                <a:spcPct val="0"/>
              </a:spcBef>
              <a:spcAft>
                <a:spcPct val="0"/>
              </a:spcAft>
            </a:pPr>
            <a:fld id="{9EF62655-870B-4C06-BC3D-C67D37BAE36D}" type="slidenum">
              <a:rPr lang="en-US" sz="417" smtClean="0">
                <a:solidFill>
                  <a:srgbClr val="6F6F6F"/>
                </a:solidFill>
                <a:latin typeface="Arial" panose="020B0604020202020204" pitchFamily="34" charset="0"/>
                <a:ea typeface="MS PGothic" pitchFamily="34" charset="-128"/>
                <a:cs typeface="Arial" panose="020B0604020202020204" pitchFamily="34" charset="0"/>
              </a:rPr>
              <a:pPr algn="l" defTabSz="285728" fontAlgn="base">
                <a:spcBef>
                  <a:spcPct val="0"/>
                </a:spcBef>
                <a:spcAft>
                  <a:spcPct val="0"/>
                </a:spcAft>
              </a:pPr>
              <a:t>‹#›</a:t>
            </a:fld>
            <a:r>
              <a:rPr lang="en-US" sz="417" cap="none" dirty="0" smtClean="0">
                <a:solidFill>
                  <a:srgbClr val="6F6F6F"/>
                </a:solidFill>
                <a:latin typeface="Arial" panose="020B0604020202020204" pitchFamily="34" charset="0"/>
                <a:ea typeface="MS PGothic" pitchFamily="34" charset="-128"/>
                <a:cs typeface="Arial" panose="020B0604020202020204" pitchFamily="34" charset="0"/>
              </a:rPr>
              <a:t> </a:t>
            </a:r>
          </a:p>
        </p:txBody>
      </p:sp>
    </p:spTree>
    <p:extLst>
      <p:ext uri="{BB962C8B-B14F-4D97-AF65-F5344CB8AC3E}">
        <p14:creationId xmlns:p14="http://schemas.microsoft.com/office/powerpoint/2010/main" val="2406531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11468" y="289561"/>
            <a:ext cx="6235065" cy="438582"/>
          </a:xfrm>
          <a:noFill/>
          <a:ln w="9525">
            <a:noFill/>
            <a:miter lim="800000"/>
            <a:headEnd/>
            <a:tailEnd/>
          </a:ln>
        </p:spPr>
        <p:txBody>
          <a:bodyPr vert="horz" wrap="square" lIns="91440" tIns="45720" rIns="91440" bIns="45720" numCol="1" anchor="t" anchorCtr="0" compatLnSpc="1">
            <a:prstTxWarp prst="textNoShape">
              <a:avLst/>
            </a:prstTxWarp>
            <a:spAutoFit/>
          </a:bodyPr>
          <a:lstStyle>
            <a:lvl1pPr>
              <a:defRPr lang="en-US" dirty="0"/>
            </a:lvl1pPr>
          </a:lstStyle>
          <a:p>
            <a:pPr lvl="0"/>
            <a:r>
              <a:rPr lang="en-US" smtClean="0"/>
              <a:t>Click to edit Master title style</a:t>
            </a:r>
            <a:endParaRPr lang="en-US" dirty="0"/>
          </a:p>
        </p:txBody>
      </p:sp>
      <p:sp>
        <p:nvSpPr>
          <p:cNvPr id="3" name="Content Placeholder 2"/>
          <p:cNvSpPr>
            <a:spLocks noGrp="1"/>
          </p:cNvSpPr>
          <p:nvPr>
            <p:ph idx="1"/>
          </p:nvPr>
        </p:nvSpPr>
        <p:spPr>
          <a:xfrm>
            <a:off x="319878" y="809625"/>
            <a:ext cx="6217920" cy="3994168"/>
          </a:xfrm>
          <a:noFill/>
          <a:ln w="9525">
            <a:noFill/>
            <a:miter lim="800000"/>
            <a:headEnd/>
            <a:tailEnd/>
          </a:ln>
        </p:spPr>
        <p:txBody>
          <a:bodyPr vert="horz" wrap="square" lIns="91440" tIns="45720" rIns="91440" bIns="45720" numCol="1" anchor="t" anchorCtr="0" compatLnSpc="1">
            <a:prstTxWarp prst="textNoShape">
              <a:avLst/>
            </a:prstTxWarp>
          </a:bodyPr>
          <a:lstStyle>
            <a:lvl1pPr>
              <a:defRPr lang="en-US" sz="1500" dirty="0" smtClean="0"/>
            </a:lvl1pPr>
            <a:lvl2pPr>
              <a:defRPr lang="en-US" sz="1167" dirty="0" smtClean="0"/>
            </a:lvl2pPr>
            <a:lvl3pPr>
              <a:defRPr lang="en-US" sz="1167" dirty="0" smtClean="0"/>
            </a:lvl3pPr>
          </a:lstStyle>
          <a:p>
            <a:pPr lvl="0"/>
            <a:r>
              <a:rPr lang="en-US" smtClean="0"/>
              <a:t>Edit Master text styles</a:t>
            </a:r>
          </a:p>
          <a:p>
            <a:pPr lvl="1"/>
            <a:r>
              <a:rPr lang="en-US" smtClean="0"/>
              <a:t>Second level</a:t>
            </a:r>
          </a:p>
          <a:p>
            <a:pPr lvl="2"/>
            <a:r>
              <a:rPr lang="en-US" smtClean="0"/>
              <a:t>Third level</a:t>
            </a:r>
          </a:p>
        </p:txBody>
      </p:sp>
    </p:spTree>
    <p:extLst>
      <p:ext uri="{BB962C8B-B14F-4D97-AF65-F5344CB8AC3E}">
        <p14:creationId xmlns:p14="http://schemas.microsoft.com/office/powerpoint/2010/main" val="12264795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Centered">
    <p:spTree>
      <p:nvGrpSpPr>
        <p:cNvPr id="1" name=""/>
        <p:cNvGrpSpPr/>
        <p:nvPr/>
      </p:nvGrpSpPr>
      <p:grpSpPr>
        <a:xfrm>
          <a:off x="0" y="0"/>
          <a:ext cx="0" cy="0"/>
          <a:chOff x="0" y="0"/>
          <a:chExt cx="0" cy="0"/>
        </a:xfrm>
      </p:grpSpPr>
      <p:sp>
        <p:nvSpPr>
          <p:cNvPr id="2" name="Title 1"/>
          <p:cNvSpPr>
            <a:spLocks noGrp="1"/>
          </p:cNvSpPr>
          <p:nvPr>
            <p:ph type="title"/>
          </p:nvPr>
        </p:nvSpPr>
        <p:spPr>
          <a:xfrm>
            <a:off x="311468" y="289561"/>
            <a:ext cx="6235065" cy="438582"/>
          </a:xfrm>
          <a:noFill/>
          <a:ln w="9525">
            <a:noFill/>
            <a:miter lim="800000"/>
            <a:headEnd/>
            <a:tailEnd/>
          </a:ln>
        </p:spPr>
        <p:txBody>
          <a:bodyPr vert="horz" wrap="square" lIns="91440" tIns="45720" rIns="91440" bIns="45720" numCol="1" anchor="t" anchorCtr="0" compatLnSpc="1">
            <a:prstTxWarp prst="textNoShape">
              <a:avLst/>
            </a:prstTxWarp>
            <a:spAutoFit/>
          </a:bodyPr>
          <a:lstStyle>
            <a:lvl1pPr algn="ctr">
              <a:defRPr lang="en-US" dirty="0"/>
            </a:lvl1pPr>
          </a:lstStyle>
          <a:p>
            <a:pPr lvl="0"/>
            <a:r>
              <a:rPr lang="en-US" smtClean="0"/>
              <a:t>Click to edit Master title style</a:t>
            </a:r>
            <a:endParaRPr lang="en-US" dirty="0"/>
          </a:p>
        </p:txBody>
      </p:sp>
    </p:spTree>
    <p:extLst>
      <p:ext uri="{BB962C8B-B14F-4D97-AF65-F5344CB8AC3E}">
        <p14:creationId xmlns:p14="http://schemas.microsoft.com/office/powerpoint/2010/main" val="10985126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le Centered and subtitle">
    <p:spTree>
      <p:nvGrpSpPr>
        <p:cNvPr id="1" name=""/>
        <p:cNvGrpSpPr/>
        <p:nvPr/>
      </p:nvGrpSpPr>
      <p:grpSpPr>
        <a:xfrm>
          <a:off x="0" y="0"/>
          <a:ext cx="0" cy="0"/>
          <a:chOff x="0" y="0"/>
          <a:chExt cx="0" cy="0"/>
        </a:xfrm>
      </p:grpSpPr>
      <p:sp>
        <p:nvSpPr>
          <p:cNvPr id="2" name="Title 1"/>
          <p:cNvSpPr>
            <a:spLocks noGrp="1"/>
          </p:cNvSpPr>
          <p:nvPr>
            <p:ph type="title"/>
          </p:nvPr>
        </p:nvSpPr>
        <p:spPr>
          <a:xfrm>
            <a:off x="311468" y="289561"/>
            <a:ext cx="6235065" cy="438582"/>
          </a:xfrm>
          <a:noFill/>
          <a:ln w="9525">
            <a:noFill/>
            <a:miter lim="800000"/>
            <a:headEnd/>
            <a:tailEnd/>
          </a:ln>
        </p:spPr>
        <p:txBody>
          <a:bodyPr vert="horz" wrap="square" lIns="91440" tIns="45720" rIns="91440" bIns="45720" numCol="1" anchor="t" anchorCtr="0" compatLnSpc="1">
            <a:prstTxWarp prst="textNoShape">
              <a:avLst/>
            </a:prstTxWarp>
            <a:spAutoFit/>
          </a:bodyPr>
          <a:lstStyle>
            <a:lvl1pPr algn="ctr">
              <a:defRPr lang="en-US" dirty="0">
                <a:solidFill>
                  <a:srgbClr val="76B900"/>
                </a:solidFill>
              </a:defRPr>
            </a:lvl1pPr>
          </a:lstStyle>
          <a:p>
            <a:pPr lvl="0"/>
            <a:r>
              <a:rPr lang="en-US" smtClean="0"/>
              <a:t>Click to edit Master title style</a:t>
            </a:r>
            <a:endParaRPr lang="en-US" dirty="0"/>
          </a:p>
        </p:txBody>
      </p:sp>
    </p:spTree>
    <p:extLst>
      <p:ext uri="{BB962C8B-B14F-4D97-AF65-F5344CB8AC3E}">
        <p14:creationId xmlns:p14="http://schemas.microsoft.com/office/powerpoint/2010/main" val="2460063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Text and Cod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3046" y="0"/>
            <a:ext cx="6851909" cy="5143500"/>
          </a:xfrm>
          <a:prstGeom prst="rect">
            <a:avLst/>
          </a:prstGeom>
        </p:spPr>
      </p:pic>
      <p:sp>
        <p:nvSpPr>
          <p:cNvPr id="2" name="Title 1"/>
          <p:cNvSpPr>
            <a:spLocks noGrp="1"/>
          </p:cNvSpPr>
          <p:nvPr>
            <p:ph type="title"/>
          </p:nvPr>
        </p:nvSpPr>
        <p:spPr>
          <a:xfrm>
            <a:off x="342900" y="205980"/>
            <a:ext cx="6286500" cy="384571"/>
          </a:xfrm>
        </p:spPr>
        <p:txBody>
          <a:bodyPr>
            <a:normAutofit/>
          </a:bodyPr>
          <a:lstStyle>
            <a:lvl1pPr algn="r">
              <a:defRPr sz="1800">
                <a:solidFill>
                  <a:schemeClr val="accent2">
                    <a:lumMod val="75000"/>
                  </a:schemeClr>
                </a:solidFill>
                <a:latin typeface="Akzidenz-Grotesk Extended BQ" pitchFamily="50" charset="0"/>
              </a:defRPr>
            </a:lvl1pPr>
          </a:lstStyle>
          <a:p>
            <a:r>
              <a:rPr lang="en-US" smtClean="0"/>
              <a:t>Click to edit Master title style</a:t>
            </a:r>
            <a:endParaRPr lang="en-US"/>
          </a:p>
        </p:txBody>
      </p:sp>
      <p:sp>
        <p:nvSpPr>
          <p:cNvPr id="3" name="Content Placeholder 2"/>
          <p:cNvSpPr>
            <a:spLocks noGrp="1"/>
          </p:cNvSpPr>
          <p:nvPr>
            <p:ph idx="1"/>
          </p:nvPr>
        </p:nvSpPr>
        <p:spPr>
          <a:xfrm>
            <a:off x="2400300" y="742950"/>
            <a:ext cx="4229100" cy="1143000"/>
          </a:xfrm>
        </p:spPr>
        <p:txBody>
          <a:bodyPr>
            <a:normAutofit/>
          </a:bodyPr>
          <a:lstStyle>
            <a:lvl1pPr>
              <a:defRPr sz="1350"/>
            </a:lvl1pPr>
            <a:lvl2pPr marL="557213" indent="-214313">
              <a:buFont typeface="Arial" pitchFamily="34" charset="0"/>
              <a:buChar char="•"/>
              <a:defRPr sz="1350">
                <a:latin typeface="AkzidenzGrotesk" pitchFamily="50" charset="0"/>
              </a:defRPr>
            </a:lvl2pPr>
            <a:lvl3pPr>
              <a:defRPr sz="1350">
                <a:latin typeface="AkzidenzGrotesk" pitchFamily="50" charset="0"/>
              </a:defRPr>
            </a:lvl3pPr>
            <a:lvl4pPr marL="1028700" indent="0">
              <a:buFont typeface="Arial" pitchFamily="34" charset="0"/>
              <a:buNone/>
              <a:defRPr sz="1350">
                <a:latin typeface="AkzidenzGrotesk" pitchFamily="50" charset="0"/>
              </a:defRPr>
            </a:lvl4pPr>
            <a:lvl5pPr marL="1543050" indent="-171450">
              <a:buFont typeface="Arial" pitchFamily="34" charset="0"/>
              <a:buChar char="•"/>
              <a:defRPr sz="1350">
                <a:latin typeface="AkzidenzGrotesk" pitchFamily="50" charset="0"/>
              </a:defRPr>
            </a:lvl5pPr>
          </a:lstStyle>
          <a:p>
            <a:pPr lvl="0"/>
            <a:r>
              <a:rPr lang="en-US" smtClean="0"/>
              <a:t>Click to edit Master text styles</a:t>
            </a:r>
          </a:p>
          <a:p>
            <a:pPr lvl="1"/>
            <a:r>
              <a:rPr lang="en-US" smtClean="0"/>
              <a:t>Second level</a:t>
            </a:r>
          </a:p>
          <a:p>
            <a:pPr lvl="2"/>
            <a:r>
              <a:rPr lang="en-US" smtClean="0"/>
              <a:t>Third level</a:t>
            </a:r>
          </a:p>
        </p:txBody>
      </p:sp>
      <p:sp>
        <p:nvSpPr>
          <p:cNvPr id="6" name="Text Placeholder 5"/>
          <p:cNvSpPr>
            <a:spLocks noGrp="1"/>
          </p:cNvSpPr>
          <p:nvPr>
            <p:ph type="body" sz="quarter" idx="10"/>
          </p:nvPr>
        </p:nvSpPr>
        <p:spPr>
          <a:xfrm>
            <a:off x="2400300" y="2038350"/>
            <a:ext cx="4229100" cy="2590800"/>
          </a:xfrm>
        </p:spPr>
        <p:txBody>
          <a:bodyPr>
            <a:normAutofit/>
          </a:bodyPr>
          <a:lstStyle>
            <a:lvl1pPr marL="0" indent="0">
              <a:buNone/>
              <a:defRPr sz="1200">
                <a:latin typeface="Sentinel Medium" pitchFamily="50" charset="0"/>
              </a:defRPr>
            </a:lvl1pPr>
          </a:lstStyle>
          <a:p>
            <a:pPr lvl="0"/>
            <a:r>
              <a:rPr lang="en-US" smtClean="0"/>
              <a:t>Click to edit Master text styles</a:t>
            </a:r>
          </a:p>
        </p:txBody>
      </p:sp>
    </p:spTree>
    <p:extLst>
      <p:ext uri="{BB962C8B-B14F-4D97-AF65-F5344CB8AC3E}">
        <p14:creationId xmlns:p14="http://schemas.microsoft.com/office/powerpoint/2010/main" val="26949466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4.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3.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2.png"/><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 Id="rId14"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289250" y="291626"/>
            <a:ext cx="6185087" cy="438582"/>
          </a:xfrm>
          <a:prstGeom prst="rect">
            <a:avLst/>
          </a:prstGeom>
          <a:noFill/>
          <a:ln w="9525">
            <a:noFill/>
            <a:miter lim="800000"/>
            <a:headEnd/>
            <a:tailEnd/>
          </a:ln>
        </p:spPr>
        <p:txBody>
          <a:bodyPr vert="horz" wrap="square" lIns="91440" tIns="45720" rIns="91440" bIns="45720" numCol="1" anchor="t" anchorCtr="0" compatLnSpc="1">
            <a:prstTxWarp prst="textNoShape">
              <a:avLst/>
            </a:prstTxWarp>
            <a:spAutoFit/>
          </a:bodyPr>
          <a:lstStyle/>
          <a:p>
            <a:pPr lvl="0"/>
            <a:r>
              <a:rPr lang="en-US" smtClean="0"/>
              <a:t>Click to edit Master title style</a:t>
            </a:r>
            <a:endParaRPr lang="en-US" dirty="0" smtClean="0"/>
          </a:p>
        </p:txBody>
      </p:sp>
      <p:sp>
        <p:nvSpPr>
          <p:cNvPr id="1027" name="Rectangle 3"/>
          <p:cNvSpPr>
            <a:spLocks noGrp="1" noChangeArrowheads="1"/>
          </p:cNvSpPr>
          <p:nvPr>
            <p:ph type="body" idx="1"/>
          </p:nvPr>
        </p:nvSpPr>
        <p:spPr bwMode="auto">
          <a:xfrm>
            <a:off x="312341" y="1110344"/>
            <a:ext cx="6169964" cy="3625298"/>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p:txBody>
      </p:sp>
      <p:grpSp>
        <p:nvGrpSpPr>
          <p:cNvPr id="35" name="Group 34"/>
          <p:cNvGrpSpPr/>
          <p:nvPr/>
        </p:nvGrpSpPr>
        <p:grpSpPr>
          <a:xfrm>
            <a:off x="1" y="4989837"/>
            <a:ext cx="6859964" cy="158643"/>
            <a:chOff x="0" y="5987804"/>
            <a:chExt cx="8231957" cy="190372"/>
          </a:xfrm>
        </p:grpSpPr>
        <p:sp>
          <p:nvSpPr>
            <p:cNvPr id="36" name="Parallelogram 35"/>
            <p:cNvSpPr/>
            <p:nvPr userDrawn="1"/>
          </p:nvSpPr>
          <p:spPr>
            <a:xfrm>
              <a:off x="7178479" y="6000375"/>
              <a:ext cx="819901" cy="171825"/>
            </a:xfrm>
            <a:prstGeom prst="parallelogram">
              <a:avLst>
                <a:gd name="adj" fmla="val 36300"/>
              </a:avLst>
            </a:prstGeom>
            <a:solidFill>
              <a:srgbClr val="FA6300"/>
            </a:solidFill>
            <a:ln w="25400" cap="flat" cmpd="sng" algn="ctr">
              <a:noFill/>
              <a:prstDash val="solid"/>
            </a:ln>
            <a:effectLst/>
          </p:spPr>
          <p:txBody>
            <a:bodyPr rtlCol="0" anchor="ctr"/>
            <a:lstStyle/>
            <a:p>
              <a:pPr marL="0" marR="0" lvl="0" indent="0" algn="ctr" defTabSz="761970" eaLnBrk="1" fontAlgn="auto" latinLnBrk="0" hangingPunct="1">
                <a:lnSpc>
                  <a:spcPct val="100000"/>
                </a:lnSpc>
                <a:spcBef>
                  <a:spcPts val="0"/>
                </a:spcBef>
                <a:spcAft>
                  <a:spcPts val="0"/>
                </a:spcAft>
                <a:buClrTx/>
                <a:buSzTx/>
                <a:buFontTx/>
                <a:buNone/>
                <a:tabLst/>
                <a:defRPr/>
              </a:pPr>
              <a:endParaRPr kumimoji="0" lang="en-US" sz="1500" b="0" i="0" u="none" strike="noStrike" kern="0" cap="none" spc="0" normalizeH="0" baseline="0" noProof="0" smtClean="0">
                <a:ln>
                  <a:noFill/>
                </a:ln>
                <a:solidFill>
                  <a:srgbClr val="FFFFFF"/>
                </a:solidFill>
                <a:effectLst/>
                <a:uLnTx/>
                <a:uFillTx/>
                <a:latin typeface="Trebuchet MS"/>
              </a:endParaRPr>
            </a:p>
          </p:txBody>
        </p:sp>
        <p:sp>
          <p:nvSpPr>
            <p:cNvPr id="37" name="Parallelogram 36"/>
            <p:cNvSpPr/>
            <p:nvPr userDrawn="1"/>
          </p:nvSpPr>
          <p:spPr>
            <a:xfrm>
              <a:off x="6394206" y="6000375"/>
              <a:ext cx="819901" cy="171825"/>
            </a:xfrm>
            <a:prstGeom prst="parallelogram">
              <a:avLst>
                <a:gd name="adj" fmla="val 36300"/>
              </a:avLst>
            </a:prstGeom>
            <a:solidFill>
              <a:srgbClr val="76B900"/>
            </a:solidFill>
            <a:ln w="25400" cap="flat" cmpd="sng" algn="ctr">
              <a:noFill/>
              <a:prstDash val="solid"/>
            </a:ln>
            <a:effectLst/>
          </p:spPr>
          <p:txBody>
            <a:bodyPr rtlCol="0" anchor="ctr"/>
            <a:lstStyle/>
            <a:p>
              <a:pPr marL="0" marR="0" lvl="0" indent="0" algn="ctr" defTabSz="761970" eaLnBrk="1" fontAlgn="auto" latinLnBrk="0" hangingPunct="1">
                <a:lnSpc>
                  <a:spcPct val="100000"/>
                </a:lnSpc>
                <a:spcBef>
                  <a:spcPts val="0"/>
                </a:spcBef>
                <a:spcAft>
                  <a:spcPts val="0"/>
                </a:spcAft>
                <a:buClrTx/>
                <a:buSzTx/>
                <a:buFontTx/>
                <a:buNone/>
                <a:tabLst/>
                <a:defRPr/>
              </a:pPr>
              <a:endParaRPr kumimoji="0" lang="en-US" sz="1500" b="0" i="0" u="none" strike="noStrike" kern="0" cap="none" spc="0" normalizeH="0" baseline="0" noProof="0" smtClean="0">
                <a:ln>
                  <a:noFill/>
                </a:ln>
                <a:solidFill>
                  <a:srgbClr val="FFFFFF"/>
                </a:solidFill>
                <a:effectLst/>
                <a:uLnTx/>
                <a:uFillTx/>
                <a:latin typeface="Trebuchet MS"/>
              </a:endParaRPr>
            </a:p>
          </p:txBody>
        </p:sp>
        <p:pic>
          <p:nvPicPr>
            <p:cNvPr id="38" name="Picture 37"/>
            <p:cNvPicPr>
              <a:picLocks noChangeAspect="1"/>
            </p:cNvPicPr>
            <p:nvPr userDrawn="1"/>
          </p:nvPicPr>
          <p:blipFill rotWithShape="1">
            <a:blip r:embed="rId10"/>
            <a:srcRect t="-6317" r="97921" b="17099"/>
            <a:stretch/>
          </p:blipFill>
          <p:spPr>
            <a:xfrm>
              <a:off x="7947899" y="5987804"/>
              <a:ext cx="284058" cy="190372"/>
            </a:xfrm>
            <a:prstGeom prst="rect">
              <a:avLst/>
            </a:prstGeom>
          </p:spPr>
        </p:pic>
        <p:pic>
          <p:nvPicPr>
            <p:cNvPr id="41" name="Picture 40"/>
            <p:cNvPicPr>
              <a:picLocks noChangeAspect="1"/>
            </p:cNvPicPr>
            <p:nvPr userDrawn="1"/>
          </p:nvPicPr>
          <p:blipFill rotWithShape="1">
            <a:blip r:embed="rId11"/>
            <a:srcRect l="52877" t="1978" r="-1" b="17095"/>
            <a:stretch/>
          </p:blipFill>
          <p:spPr>
            <a:xfrm>
              <a:off x="0" y="6002009"/>
              <a:ext cx="6433059" cy="172676"/>
            </a:xfrm>
            <a:prstGeom prst="rect">
              <a:avLst/>
            </a:prstGeom>
          </p:spPr>
        </p:pic>
      </p:grpSp>
      <p:sp>
        <p:nvSpPr>
          <p:cNvPr id="12" name="TextBox 11"/>
          <p:cNvSpPr txBox="1"/>
          <p:nvPr/>
        </p:nvSpPr>
        <p:spPr>
          <a:xfrm>
            <a:off x="398934" y="5034091"/>
            <a:ext cx="200643" cy="76944"/>
          </a:xfrm>
          <a:prstGeom prst="rect">
            <a:avLst/>
          </a:prstGeom>
          <a:noFill/>
        </p:spPr>
        <p:txBody>
          <a:bodyPr wrap="square" lIns="0" tIns="0" rIns="0" bIns="0" rtlCol="0" anchor="ctr">
            <a:spAutoFit/>
          </a:bodyPr>
          <a:lstStyle>
            <a:defPPr>
              <a:defRPr lang="en-US"/>
            </a:defPPr>
            <a:lvl1pPr algn="ctr">
              <a:defRPr sz="4400" cap="all">
                <a:solidFill>
                  <a:schemeClr val="bg1"/>
                </a:solidFill>
                <a:latin typeface="Century Gothic" pitchFamily="34" charset="0"/>
              </a:defRPr>
            </a:lvl1pPr>
          </a:lstStyle>
          <a:p>
            <a:pPr algn="l" defTabSz="285728" fontAlgn="base">
              <a:spcBef>
                <a:spcPct val="0"/>
              </a:spcBef>
              <a:spcAft>
                <a:spcPct val="0"/>
              </a:spcAft>
            </a:pPr>
            <a:fld id="{9EF62655-870B-4C06-BC3D-C67D37BAE36D}" type="slidenum">
              <a:rPr lang="en-US" sz="417" smtClean="0">
                <a:solidFill>
                  <a:srgbClr val="FFFFFF"/>
                </a:solidFill>
                <a:latin typeface="Arial" panose="020B0604020202020204" pitchFamily="34" charset="0"/>
                <a:ea typeface="MS PGothic" pitchFamily="34" charset="-128"/>
                <a:cs typeface="Arial" panose="020B0604020202020204" pitchFamily="34" charset="0"/>
              </a:rPr>
              <a:pPr algn="l" defTabSz="285728" fontAlgn="base">
                <a:spcBef>
                  <a:spcPct val="0"/>
                </a:spcBef>
                <a:spcAft>
                  <a:spcPct val="0"/>
                </a:spcAft>
              </a:pPr>
              <a:t>‹#›</a:t>
            </a:fld>
            <a:r>
              <a:rPr lang="en-US" sz="500" cap="none" dirty="0" smtClean="0">
                <a:solidFill>
                  <a:srgbClr val="FFFFFF"/>
                </a:solidFill>
                <a:latin typeface="Arial" panose="020B0604020202020204" pitchFamily="34" charset="0"/>
                <a:ea typeface="MS PGothic" pitchFamily="34" charset="-128"/>
                <a:cs typeface="Arial" panose="020B0604020202020204" pitchFamily="34" charset="0"/>
              </a:rPr>
              <a:t> </a:t>
            </a:r>
          </a:p>
        </p:txBody>
      </p:sp>
      <p:cxnSp>
        <p:nvCxnSpPr>
          <p:cNvPr id="44" name="Straight Connector 43"/>
          <p:cNvCxnSpPr/>
          <p:nvPr/>
        </p:nvCxnSpPr>
        <p:spPr>
          <a:xfrm>
            <a:off x="-6713" y="4993160"/>
            <a:ext cx="687324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pic>
        <p:nvPicPr>
          <p:cNvPr id="46" name="Picture 45"/>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5444227" y="5032625"/>
            <a:ext cx="412598" cy="76098"/>
          </a:xfrm>
          <a:prstGeom prst="rect">
            <a:avLst/>
          </a:prstGeom>
        </p:spPr>
      </p:pic>
      <p:grpSp>
        <p:nvGrpSpPr>
          <p:cNvPr id="47" name="Group 46"/>
          <p:cNvGrpSpPr/>
          <p:nvPr/>
        </p:nvGrpSpPr>
        <p:grpSpPr>
          <a:xfrm>
            <a:off x="6149909" y="5028452"/>
            <a:ext cx="362782" cy="84445"/>
            <a:chOff x="4100403" y="1765746"/>
            <a:chExt cx="3118543" cy="725905"/>
          </a:xfrm>
        </p:grpSpPr>
        <p:pic>
          <p:nvPicPr>
            <p:cNvPr id="48" name="Picture 47"/>
            <p:cNvPicPr>
              <a:picLocks noChangeAspect="1"/>
            </p:cNvPicPr>
            <p:nvPr userDrawn="1"/>
          </p:nvPicPr>
          <p:blipFill>
            <a:blip r:embed="rId13" cstate="print">
              <a:extLst>
                <a:ext uri="{28A0092B-C50C-407E-A947-70E740481C1C}">
                  <a14:useLocalDpi xmlns:a14="http://schemas.microsoft.com/office/drawing/2010/main" val="0"/>
                </a:ext>
              </a:extLst>
            </a:blip>
            <a:stretch>
              <a:fillRect/>
            </a:stretch>
          </p:blipFill>
          <p:spPr>
            <a:xfrm>
              <a:off x="4100403" y="1765746"/>
              <a:ext cx="561259" cy="725905"/>
            </a:xfrm>
            <a:prstGeom prst="rect">
              <a:avLst/>
            </a:prstGeom>
          </p:spPr>
        </p:pic>
        <p:pic>
          <p:nvPicPr>
            <p:cNvPr id="49" name="Picture 48"/>
            <p:cNvPicPr>
              <a:picLocks noChangeAspect="1"/>
            </p:cNvPicPr>
            <p:nvPr userDrawn="1"/>
          </p:nvPicPr>
          <p:blipFill>
            <a:blip r:embed="rId14" cstate="print">
              <a:extLst>
                <a:ext uri="{28A0092B-C50C-407E-A947-70E740481C1C}">
                  <a14:useLocalDpi xmlns:a14="http://schemas.microsoft.com/office/drawing/2010/main" val="0"/>
                </a:ext>
              </a:extLst>
            </a:blip>
            <a:stretch>
              <a:fillRect/>
            </a:stretch>
          </p:blipFill>
          <p:spPr>
            <a:xfrm>
              <a:off x="4838124" y="1905033"/>
              <a:ext cx="2380822" cy="581350"/>
            </a:xfrm>
            <a:prstGeom prst="rect">
              <a:avLst/>
            </a:prstGeom>
          </p:spPr>
        </p:pic>
      </p:grpSp>
    </p:spTree>
    <p:extLst>
      <p:ext uri="{BB962C8B-B14F-4D97-AF65-F5344CB8AC3E}">
        <p14:creationId xmlns:p14="http://schemas.microsoft.com/office/powerpoint/2010/main" val="3077090583"/>
      </p:ext>
    </p:extLst>
  </p:cSld>
  <p:clrMap bg1="dk2" tx1="lt1" bg2="dk1" tx2="lt2" accent1="accent1" accent2="accent2" accent3="accent3" accent4="accent4" accent5="accent5" accent6="accent6" hlink="hlink" folHlink="folHlink"/>
  <p:sldLayoutIdLst>
    <p:sldLayoutId id="2147483682" r:id="rId1"/>
    <p:sldLayoutId id="2147483675" r:id="rId2"/>
    <p:sldLayoutId id="2147483676" r:id="rId3"/>
    <p:sldLayoutId id="2147483677" r:id="rId4"/>
    <p:sldLayoutId id="2147483678" r:id="rId5"/>
    <p:sldLayoutId id="2147483679" r:id="rId6"/>
    <p:sldLayoutId id="2147483680" r:id="rId7"/>
    <p:sldLayoutId id="2147483681" r:id="rId8"/>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ftr="0" dt="0"/>
  <p:txStyles>
    <p:titleStyle>
      <a:lvl1pPr algn="l" rtl="0" eaLnBrk="1" fontAlgn="base" hangingPunct="1">
        <a:lnSpc>
          <a:spcPct val="90000"/>
        </a:lnSpc>
        <a:spcBef>
          <a:spcPct val="0"/>
        </a:spcBef>
        <a:spcAft>
          <a:spcPct val="0"/>
        </a:spcAft>
        <a:defRPr sz="2500" b="0" cap="none" baseline="0">
          <a:solidFill>
            <a:srgbClr val="333333"/>
          </a:solidFill>
          <a:latin typeface="Arial" panose="020B0604020202020204" pitchFamily="34" charset="0"/>
          <a:ea typeface="+mj-ea"/>
          <a:cs typeface="Arial" panose="020B0604020202020204" pitchFamily="34" charset="0"/>
        </a:defRPr>
      </a:lvl1pPr>
      <a:lvl2pPr algn="l" rtl="0" eaLnBrk="1" fontAlgn="base" hangingPunct="1">
        <a:spcBef>
          <a:spcPct val="0"/>
        </a:spcBef>
        <a:spcAft>
          <a:spcPct val="0"/>
        </a:spcAft>
        <a:defRPr sz="2000" b="1">
          <a:solidFill>
            <a:srgbClr val="73B900"/>
          </a:solidFill>
          <a:latin typeface="Arial" charset="0"/>
        </a:defRPr>
      </a:lvl2pPr>
      <a:lvl3pPr algn="l" rtl="0" eaLnBrk="1" fontAlgn="base" hangingPunct="1">
        <a:spcBef>
          <a:spcPct val="0"/>
        </a:spcBef>
        <a:spcAft>
          <a:spcPct val="0"/>
        </a:spcAft>
        <a:defRPr sz="2000" b="1">
          <a:solidFill>
            <a:srgbClr val="73B900"/>
          </a:solidFill>
          <a:latin typeface="Arial" charset="0"/>
        </a:defRPr>
      </a:lvl3pPr>
      <a:lvl4pPr algn="l" rtl="0" eaLnBrk="1" fontAlgn="base" hangingPunct="1">
        <a:spcBef>
          <a:spcPct val="0"/>
        </a:spcBef>
        <a:spcAft>
          <a:spcPct val="0"/>
        </a:spcAft>
        <a:defRPr sz="2000" b="1">
          <a:solidFill>
            <a:srgbClr val="73B900"/>
          </a:solidFill>
          <a:latin typeface="Arial" charset="0"/>
        </a:defRPr>
      </a:lvl4pPr>
      <a:lvl5pPr algn="l" rtl="0" eaLnBrk="1" fontAlgn="base" hangingPunct="1">
        <a:spcBef>
          <a:spcPct val="0"/>
        </a:spcBef>
        <a:spcAft>
          <a:spcPct val="0"/>
        </a:spcAft>
        <a:defRPr sz="2000" b="1">
          <a:solidFill>
            <a:srgbClr val="73B900"/>
          </a:solidFill>
          <a:latin typeface="Arial" charset="0"/>
        </a:defRPr>
      </a:lvl5pPr>
      <a:lvl6pPr marL="285728" algn="l" rtl="0" eaLnBrk="1" fontAlgn="base" hangingPunct="1">
        <a:spcBef>
          <a:spcPct val="0"/>
        </a:spcBef>
        <a:spcAft>
          <a:spcPct val="0"/>
        </a:spcAft>
        <a:defRPr sz="2000" b="1">
          <a:solidFill>
            <a:srgbClr val="73B900"/>
          </a:solidFill>
          <a:latin typeface="Arial" charset="0"/>
        </a:defRPr>
      </a:lvl6pPr>
      <a:lvl7pPr marL="571455" algn="l" rtl="0" eaLnBrk="1" fontAlgn="base" hangingPunct="1">
        <a:spcBef>
          <a:spcPct val="0"/>
        </a:spcBef>
        <a:spcAft>
          <a:spcPct val="0"/>
        </a:spcAft>
        <a:defRPr sz="2000" b="1">
          <a:solidFill>
            <a:srgbClr val="73B900"/>
          </a:solidFill>
          <a:latin typeface="Arial" charset="0"/>
        </a:defRPr>
      </a:lvl7pPr>
      <a:lvl8pPr marL="857182" algn="l" rtl="0" eaLnBrk="1" fontAlgn="base" hangingPunct="1">
        <a:spcBef>
          <a:spcPct val="0"/>
        </a:spcBef>
        <a:spcAft>
          <a:spcPct val="0"/>
        </a:spcAft>
        <a:defRPr sz="2000" b="1">
          <a:solidFill>
            <a:srgbClr val="73B900"/>
          </a:solidFill>
          <a:latin typeface="Arial" charset="0"/>
        </a:defRPr>
      </a:lvl8pPr>
      <a:lvl9pPr marL="1142908" algn="l" rtl="0" eaLnBrk="1" fontAlgn="base" hangingPunct="1">
        <a:spcBef>
          <a:spcPct val="0"/>
        </a:spcBef>
        <a:spcAft>
          <a:spcPct val="0"/>
        </a:spcAft>
        <a:defRPr sz="2000" b="1">
          <a:solidFill>
            <a:srgbClr val="73B900"/>
          </a:solidFill>
          <a:latin typeface="Arial" charset="0"/>
        </a:defRPr>
      </a:lvl9pPr>
    </p:titleStyle>
    <p:bodyStyle>
      <a:lvl1pPr marL="236793" indent="-236793" algn="l" defTabSz="288704" rtl="0" eaLnBrk="1" fontAlgn="base" hangingPunct="1">
        <a:lnSpc>
          <a:spcPct val="90000"/>
        </a:lnSpc>
        <a:spcBef>
          <a:spcPts val="187"/>
        </a:spcBef>
        <a:spcAft>
          <a:spcPts val="187"/>
        </a:spcAft>
        <a:buClr>
          <a:srgbClr val="6F6F6F"/>
        </a:buClr>
        <a:buSzPct val="100000"/>
        <a:buFont typeface="Arial" panose="020B0604020202020204" pitchFamily="34" charset="0"/>
        <a:buChar char="–"/>
        <a:defRPr sz="1500" b="0" baseline="0">
          <a:solidFill>
            <a:srgbClr val="6F6F6F"/>
          </a:solidFill>
          <a:latin typeface="Arial" panose="020B0604020202020204" pitchFamily="34" charset="0"/>
          <a:ea typeface="+mn-ea"/>
          <a:cs typeface="Arial" panose="020B0604020202020204" pitchFamily="34" charset="0"/>
        </a:defRPr>
      </a:lvl1pPr>
      <a:lvl2pPr marL="525177" indent="-190492" algn="l" defTabSz="288704" rtl="0" eaLnBrk="1" fontAlgn="base" hangingPunct="1">
        <a:lnSpc>
          <a:spcPct val="90000"/>
        </a:lnSpc>
        <a:spcBef>
          <a:spcPts val="187"/>
        </a:spcBef>
        <a:spcAft>
          <a:spcPts val="187"/>
        </a:spcAft>
        <a:buClr>
          <a:schemeClr val="bg2"/>
        </a:buClr>
        <a:buSzPct val="100000"/>
        <a:buFont typeface="Arial" panose="020B0604020202020204" pitchFamily="34" charset="0"/>
        <a:buChar char="–"/>
        <a:defRPr sz="1167" b="0">
          <a:solidFill>
            <a:schemeClr val="bg2"/>
          </a:solidFill>
          <a:latin typeface="Arial" panose="020B0604020202020204" pitchFamily="34" charset="0"/>
          <a:cs typeface="Arial" panose="020B0604020202020204" pitchFamily="34" charset="0"/>
        </a:defRPr>
      </a:lvl2pPr>
      <a:lvl3pPr marL="670692" indent="-169327" algn="l" defTabSz="288704" rtl="0" eaLnBrk="1" fontAlgn="base" hangingPunct="1">
        <a:lnSpc>
          <a:spcPct val="90000"/>
        </a:lnSpc>
        <a:spcBef>
          <a:spcPts val="187"/>
        </a:spcBef>
        <a:spcAft>
          <a:spcPts val="187"/>
        </a:spcAft>
        <a:buClr>
          <a:schemeClr val="bg2"/>
        </a:buClr>
        <a:buSzPct val="100000"/>
        <a:buFont typeface="Arial" panose="020B0604020202020204" pitchFamily="34" charset="0"/>
        <a:buChar char="–"/>
        <a:defRPr sz="1167" b="0">
          <a:solidFill>
            <a:schemeClr val="bg2"/>
          </a:solidFill>
          <a:latin typeface="Arial" panose="020B0604020202020204" pitchFamily="34" charset="0"/>
          <a:cs typeface="Arial" panose="020B0604020202020204" pitchFamily="34" charset="0"/>
        </a:defRPr>
      </a:lvl3pPr>
      <a:lvl4pPr marL="1109177" indent="-142863" algn="l" rtl="0" eaLnBrk="1" fontAlgn="base" hangingPunct="1">
        <a:spcBef>
          <a:spcPct val="20000"/>
        </a:spcBef>
        <a:spcAft>
          <a:spcPct val="0"/>
        </a:spcAft>
        <a:buChar char="–"/>
        <a:defRPr sz="1250">
          <a:solidFill>
            <a:schemeClr val="bg1"/>
          </a:solidFill>
          <a:latin typeface="+mn-lt"/>
        </a:defRPr>
      </a:lvl4pPr>
      <a:lvl5pPr marL="1323472" indent="-142863" algn="l" rtl="0" eaLnBrk="1" fontAlgn="base" hangingPunct="1">
        <a:spcBef>
          <a:spcPct val="20000"/>
        </a:spcBef>
        <a:spcAft>
          <a:spcPct val="0"/>
        </a:spcAft>
        <a:buChar char="»"/>
        <a:defRPr sz="1250">
          <a:solidFill>
            <a:schemeClr val="bg1"/>
          </a:solidFill>
          <a:latin typeface="+mn-lt"/>
        </a:defRPr>
      </a:lvl5pPr>
      <a:lvl6pPr marL="1609200" indent="-142863" algn="l" rtl="0" eaLnBrk="1" fontAlgn="base" hangingPunct="1">
        <a:spcBef>
          <a:spcPct val="20000"/>
        </a:spcBef>
        <a:spcAft>
          <a:spcPct val="0"/>
        </a:spcAft>
        <a:buChar char="»"/>
        <a:defRPr sz="1250">
          <a:solidFill>
            <a:schemeClr val="bg1"/>
          </a:solidFill>
          <a:latin typeface="+mn-lt"/>
        </a:defRPr>
      </a:lvl6pPr>
      <a:lvl7pPr marL="1894927" indent="-142863" algn="l" rtl="0" eaLnBrk="1" fontAlgn="base" hangingPunct="1">
        <a:spcBef>
          <a:spcPct val="20000"/>
        </a:spcBef>
        <a:spcAft>
          <a:spcPct val="0"/>
        </a:spcAft>
        <a:buChar char="»"/>
        <a:defRPr sz="1250">
          <a:solidFill>
            <a:schemeClr val="bg1"/>
          </a:solidFill>
          <a:latin typeface="+mn-lt"/>
        </a:defRPr>
      </a:lvl7pPr>
      <a:lvl8pPr marL="2180654" indent="-142863" algn="l" rtl="0" eaLnBrk="1" fontAlgn="base" hangingPunct="1">
        <a:spcBef>
          <a:spcPct val="20000"/>
        </a:spcBef>
        <a:spcAft>
          <a:spcPct val="0"/>
        </a:spcAft>
        <a:buChar char="»"/>
        <a:defRPr sz="1250">
          <a:solidFill>
            <a:schemeClr val="bg1"/>
          </a:solidFill>
          <a:latin typeface="+mn-lt"/>
        </a:defRPr>
      </a:lvl8pPr>
      <a:lvl9pPr marL="2466381" indent="-142863" algn="l" rtl="0" eaLnBrk="1" fontAlgn="base" hangingPunct="1">
        <a:spcBef>
          <a:spcPct val="20000"/>
        </a:spcBef>
        <a:spcAft>
          <a:spcPct val="0"/>
        </a:spcAft>
        <a:buChar char="»"/>
        <a:defRPr sz="1250">
          <a:solidFill>
            <a:schemeClr val="bg1"/>
          </a:solidFill>
          <a:latin typeface="+mn-lt"/>
        </a:defRPr>
      </a:lvl9pPr>
    </p:bodyStyle>
    <p:otherStyle>
      <a:defPPr>
        <a:defRPr lang="en-US"/>
      </a:defPPr>
      <a:lvl1pPr marL="0" algn="l" defTabSz="571455" rtl="0" eaLnBrk="1" latinLnBrk="0" hangingPunct="1">
        <a:defRPr sz="1125" kern="1200">
          <a:solidFill>
            <a:schemeClr val="tx1"/>
          </a:solidFill>
          <a:latin typeface="+mn-lt"/>
          <a:ea typeface="+mn-ea"/>
          <a:cs typeface="+mn-cs"/>
        </a:defRPr>
      </a:lvl1pPr>
      <a:lvl2pPr marL="285728" algn="l" defTabSz="571455" rtl="0" eaLnBrk="1" latinLnBrk="0" hangingPunct="1">
        <a:defRPr sz="1125" kern="1200">
          <a:solidFill>
            <a:schemeClr val="tx1"/>
          </a:solidFill>
          <a:latin typeface="+mn-lt"/>
          <a:ea typeface="+mn-ea"/>
          <a:cs typeface="+mn-cs"/>
        </a:defRPr>
      </a:lvl2pPr>
      <a:lvl3pPr marL="571455" algn="l" defTabSz="571455" rtl="0" eaLnBrk="1" latinLnBrk="0" hangingPunct="1">
        <a:defRPr sz="1125" kern="1200">
          <a:solidFill>
            <a:schemeClr val="tx1"/>
          </a:solidFill>
          <a:latin typeface="+mn-lt"/>
          <a:ea typeface="+mn-ea"/>
          <a:cs typeface="+mn-cs"/>
        </a:defRPr>
      </a:lvl3pPr>
      <a:lvl4pPr marL="857182" algn="l" defTabSz="571455" rtl="0" eaLnBrk="1" latinLnBrk="0" hangingPunct="1">
        <a:defRPr sz="1125" kern="1200">
          <a:solidFill>
            <a:schemeClr val="tx1"/>
          </a:solidFill>
          <a:latin typeface="+mn-lt"/>
          <a:ea typeface="+mn-ea"/>
          <a:cs typeface="+mn-cs"/>
        </a:defRPr>
      </a:lvl4pPr>
      <a:lvl5pPr marL="1142908" algn="l" defTabSz="571455" rtl="0" eaLnBrk="1" latinLnBrk="0" hangingPunct="1">
        <a:defRPr sz="1125" kern="1200">
          <a:solidFill>
            <a:schemeClr val="tx1"/>
          </a:solidFill>
          <a:latin typeface="+mn-lt"/>
          <a:ea typeface="+mn-ea"/>
          <a:cs typeface="+mn-cs"/>
        </a:defRPr>
      </a:lvl5pPr>
      <a:lvl6pPr marL="1428636" algn="l" defTabSz="571455" rtl="0" eaLnBrk="1" latinLnBrk="0" hangingPunct="1">
        <a:defRPr sz="1125" kern="1200">
          <a:solidFill>
            <a:schemeClr val="tx1"/>
          </a:solidFill>
          <a:latin typeface="+mn-lt"/>
          <a:ea typeface="+mn-ea"/>
          <a:cs typeface="+mn-cs"/>
        </a:defRPr>
      </a:lvl6pPr>
      <a:lvl7pPr marL="1714363" algn="l" defTabSz="571455" rtl="0" eaLnBrk="1" latinLnBrk="0" hangingPunct="1">
        <a:defRPr sz="1125" kern="1200">
          <a:solidFill>
            <a:schemeClr val="tx1"/>
          </a:solidFill>
          <a:latin typeface="+mn-lt"/>
          <a:ea typeface="+mn-ea"/>
          <a:cs typeface="+mn-cs"/>
        </a:defRPr>
      </a:lvl7pPr>
      <a:lvl8pPr marL="2000090" algn="l" defTabSz="571455" rtl="0" eaLnBrk="1" latinLnBrk="0" hangingPunct="1">
        <a:defRPr sz="1125" kern="1200">
          <a:solidFill>
            <a:schemeClr val="tx1"/>
          </a:solidFill>
          <a:latin typeface="+mn-lt"/>
          <a:ea typeface="+mn-ea"/>
          <a:cs typeface="+mn-cs"/>
        </a:defRPr>
      </a:lvl8pPr>
      <a:lvl9pPr marL="2285817" algn="l" defTabSz="571455" rtl="0" eaLnBrk="1" latinLnBrk="0" hangingPunct="1">
        <a:defRPr sz="112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3.png"/><Relationship Id="rId4"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comments" Target="../comments/comment1.xml"/><Relationship Id="rId4" Type="http://schemas.openxmlformats.org/officeDocument/2006/relationships/image" Target="../media/image1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3.png"/><Relationship Id="rId5" Type="http://schemas.openxmlformats.org/officeDocument/2006/relationships/image" Target="../media/image14.png"/><Relationship Id="rId4" Type="http://schemas.openxmlformats.org/officeDocument/2006/relationships/hyperlink" Target="http://creativecommons.org/licenses/by-nc/4.0/legalcode"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Subtitle 11"/>
          <p:cNvSpPr>
            <a:spLocks noGrp="1"/>
          </p:cNvSpPr>
          <p:nvPr>
            <p:ph type="subTitle" idx="1"/>
          </p:nvPr>
        </p:nvSpPr>
        <p:spPr/>
        <p:txBody>
          <a:bodyPr/>
          <a:lstStyle/>
          <a:p>
            <a:r>
              <a:rPr lang="en-US" dirty="0"/>
              <a:t>Course Introduction and </a:t>
            </a:r>
            <a:r>
              <a:rPr lang="en-US" dirty="0" smtClean="0"/>
              <a:t>Overview</a:t>
            </a:r>
            <a:endParaRPr lang="en-US" dirty="0"/>
          </a:p>
        </p:txBody>
      </p:sp>
      <p:sp>
        <p:nvSpPr>
          <p:cNvPr id="11" name="Title 10"/>
          <p:cNvSpPr>
            <a:spLocks noGrp="1"/>
          </p:cNvSpPr>
          <p:nvPr>
            <p:ph type="title"/>
          </p:nvPr>
        </p:nvSpPr>
        <p:spPr/>
        <p:txBody>
          <a:bodyPr/>
          <a:lstStyle/>
          <a:p>
            <a:r>
              <a:rPr lang="en-US" dirty="0"/>
              <a:t>Lecture 1.1 – Course Introduction</a:t>
            </a:r>
          </a:p>
        </p:txBody>
      </p:sp>
      <p:sp>
        <p:nvSpPr>
          <p:cNvPr id="5" name="Title 10"/>
          <p:cNvSpPr txBox="1">
            <a:spLocks/>
          </p:cNvSpPr>
          <p:nvPr/>
        </p:nvSpPr>
        <p:spPr bwMode="auto">
          <a:xfrm>
            <a:off x="4110958" y="746141"/>
            <a:ext cx="2426875" cy="307841"/>
          </a:xfrm>
          <a:prstGeom prst="rect">
            <a:avLst/>
          </a:prstGeom>
          <a:noFill/>
          <a:ln w="9525">
            <a:noFill/>
            <a:miter lim="800000"/>
            <a:headEnd/>
            <a:tailEnd/>
          </a:ln>
        </p:spPr>
        <p:txBody>
          <a:bodyPr vert="horz" wrap="square" lIns="76200" tIns="38100" rIns="76200" bIns="38100" numCol="1" anchor="b" anchorCtr="0" compatLnSpc="1">
            <a:prstTxWarp prst="textNoShape">
              <a:avLst/>
            </a:prstTxWarp>
            <a:spAutoFit/>
          </a:bodyPr>
          <a:lstStyle>
            <a:lvl1pPr marL="0" indent="0" algn="l" rtl="0" fontAlgn="base">
              <a:lnSpc>
                <a:spcPct val="90000"/>
              </a:lnSpc>
              <a:spcBef>
                <a:spcPts val="0"/>
              </a:spcBef>
              <a:spcAft>
                <a:spcPct val="0"/>
              </a:spcAft>
              <a:defRPr sz="3000" b="0" cap="none" baseline="0">
                <a:solidFill>
                  <a:schemeClr val="bg2">
                    <a:lumMod val="60000"/>
                    <a:lumOff val="40000"/>
                  </a:schemeClr>
                </a:solidFill>
                <a:latin typeface="Arial" panose="020B0604020202020204" pitchFamily="34" charset="0"/>
                <a:ea typeface="+mj-ea"/>
                <a:cs typeface="Arial" panose="020B0604020202020204" pitchFamily="34" charset="0"/>
              </a:defRPr>
            </a:lvl1pPr>
            <a:lvl2pPr algn="l" rtl="0" fontAlgn="base">
              <a:spcBef>
                <a:spcPct val="0"/>
              </a:spcBef>
              <a:spcAft>
                <a:spcPct val="0"/>
              </a:spcAft>
              <a:defRPr sz="2400" b="1">
                <a:solidFill>
                  <a:srgbClr val="73B900"/>
                </a:solidFill>
                <a:latin typeface="Arial" charset="0"/>
              </a:defRPr>
            </a:lvl2pPr>
            <a:lvl3pPr algn="l" rtl="0" fontAlgn="base">
              <a:spcBef>
                <a:spcPct val="0"/>
              </a:spcBef>
              <a:spcAft>
                <a:spcPct val="0"/>
              </a:spcAft>
              <a:defRPr sz="2400" b="1">
                <a:solidFill>
                  <a:srgbClr val="73B900"/>
                </a:solidFill>
                <a:latin typeface="Arial" charset="0"/>
              </a:defRPr>
            </a:lvl3pPr>
            <a:lvl4pPr algn="l" rtl="0" fontAlgn="base">
              <a:spcBef>
                <a:spcPct val="0"/>
              </a:spcBef>
              <a:spcAft>
                <a:spcPct val="0"/>
              </a:spcAft>
              <a:defRPr sz="2400" b="1">
                <a:solidFill>
                  <a:srgbClr val="73B900"/>
                </a:solidFill>
                <a:latin typeface="Arial" charset="0"/>
              </a:defRPr>
            </a:lvl4pPr>
            <a:lvl5pPr algn="l" rtl="0" fontAlgn="base">
              <a:spcBef>
                <a:spcPct val="0"/>
              </a:spcBef>
              <a:spcAft>
                <a:spcPct val="0"/>
              </a:spcAft>
              <a:defRPr sz="2400" b="1">
                <a:solidFill>
                  <a:srgbClr val="73B900"/>
                </a:solidFill>
                <a:latin typeface="Arial" charset="0"/>
              </a:defRPr>
            </a:lvl5pPr>
            <a:lvl6pPr marL="342887" algn="l" rtl="0" eaLnBrk="1" fontAlgn="base" hangingPunct="1">
              <a:spcBef>
                <a:spcPct val="0"/>
              </a:spcBef>
              <a:spcAft>
                <a:spcPct val="0"/>
              </a:spcAft>
              <a:defRPr sz="2400" b="1">
                <a:solidFill>
                  <a:srgbClr val="73B900"/>
                </a:solidFill>
                <a:latin typeface="Arial" charset="0"/>
              </a:defRPr>
            </a:lvl6pPr>
            <a:lvl7pPr marL="685773" algn="l" rtl="0" eaLnBrk="1" fontAlgn="base" hangingPunct="1">
              <a:spcBef>
                <a:spcPct val="0"/>
              </a:spcBef>
              <a:spcAft>
                <a:spcPct val="0"/>
              </a:spcAft>
              <a:defRPr sz="2400" b="1">
                <a:solidFill>
                  <a:srgbClr val="73B900"/>
                </a:solidFill>
                <a:latin typeface="Arial" charset="0"/>
              </a:defRPr>
            </a:lvl7pPr>
            <a:lvl8pPr marL="1028659" algn="l" rtl="0" eaLnBrk="1" fontAlgn="base" hangingPunct="1">
              <a:spcBef>
                <a:spcPct val="0"/>
              </a:spcBef>
              <a:spcAft>
                <a:spcPct val="0"/>
              </a:spcAft>
              <a:defRPr sz="2400" b="1">
                <a:solidFill>
                  <a:srgbClr val="73B900"/>
                </a:solidFill>
                <a:latin typeface="Arial" charset="0"/>
              </a:defRPr>
            </a:lvl8pPr>
            <a:lvl9pPr marL="1371545" algn="l" rtl="0" eaLnBrk="1" fontAlgn="base" hangingPunct="1">
              <a:spcBef>
                <a:spcPct val="0"/>
              </a:spcBef>
              <a:spcAft>
                <a:spcPct val="0"/>
              </a:spcAft>
              <a:defRPr sz="2400" b="1">
                <a:solidFill>
                  <a:srgbClr val="73B900"/>
                </a:solidFill>
                <a:latin typeface="Arial" charset="0"/>
              </a:defRPr>
            </a:lvl9pPr>
          </a:lstStyle>
          <a:p>
            <a:pPr defTabSz="761970"/>
            <a:r>
              <a:rPr lang="en-US" sz="1667" kern="0" dirty="0"/>
              <a:t>GPU Teaching Kit</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239000" y="4400550"/>
            <a:ext cx="609600" cy="609600"/>
          </a:xfrm>
          <a:prstGeom prst="rect">
            <a:avLst/>
          </a:prstGeom>
        </p:spPr>
      </p:pic>
    </p:spTree>
    <p:extLst>
      <p:ext uri="{BB962C8B-B14F-4D97-AF65-F5344CB8AC3E}">
        <p14:creationId xmlns:p14="http://schemas.microsoft.com/office/powerpoint/2010/main" val="3527023070"/>
      </p:ext>
    </p:extLst>
  </p:cSld>
  <p:clrMapOvr>
    <a:masterClrMapping/>
  </p:clrMapOvr>
  <mc:AlternateContent xmlns:mc="http://schemas.openxmlformats.org/markup-compatibility/2006" xmlns:p14="http://schemas.microsoft.com/office/powerpoint/2010/main">
    <mc:Choice Requires="p14">
      <p:transition spd="med" p14:dur="700" advTm="22145">
        <p:fade/>
      </p:transition>
    </mc:Choice>
    <mc:Fallback xmlns="">
      <p:transition spd="med" advTm="2214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6" name="Rectangle 2"/>
          <p:cNvSpPr>
            <a:spLocks noGrp="1" noChangeArrowheads="1"/>
          </p:cNvSpPr>
          <p:nvPr>
            <p:ph type="title"/>
          </p:nvPr>
        </p:nvSpPr>
        <p:spPr/>
        <p:txBody>
          <a:bodyPr>
            <a:noAutofit/>
          </a:bodyPr>
          <a:lstStyle/>
          <a:p>
            <a:pPr eaLnBrk="1" hangingPunct="1"/>
            <a:r>
              <a:rPr lang="en-US" dirty="0" smtClean="0"/>
              <a:t>Course Goals</a:t>
            </a:r>
          </a:p>
        </p:txBody>
      </p:sp>
      <p:sp>
        <p:nvSpPr>
          <p:cNvPr id="8197" name="Rectangle 3"/>
          <p:cNvSpPr>
            <a:spLocks noGrp="1" noChangeArrowheads="1"/>
          </p:cNvSpPr>
          <p:nvPr>
            <p:ph idx="1"/>
          </p:nvPr>
        </p:nvSpPr>
        <p:spPr/>
        <p:txBody>
          <a:bodyPr>
            <a:normAutofit/>
          </a:bodyPr>
          <a:lstStyle/>
          <a:p>
            <a:pPr eaLnBrk="1" hangingPunct="1">
              <a:lnSpc>
                <a:spcPct val="90000"/>
              </a:lnSpc>
            </a:pPr>
            <a:r>
              <a:rPr lang="en-US" dirty="0" smtClean="0"/>
              <a:t>Learn how to program heterogeneous parallel computing systems and achieve</a:t>
            </a:r>
          </a:p>
          <a:p>
            <a:pPr lvl="1" eaLnBrk="1" hangingPunct="1">
              <a:lnSpc>
                <a:spcPct val="90000"/>
              </a:lnSpc>
            </a:pPr>
            <a:r>
              <a:rPr lang="en-US" dirty="0" smtClean="0"/>
              <a:t>High performance and energy-efficiency</a:t>
            </a:r>
          </a:p>
          <a:p>
            <a:pPr lvl="1" eaLnBrk="1" hangingPunct="1">
              <a:lnSpc>
                <a:spcPct val="90000"/>
              </a:lnSpc>
            </a:pPr>
            <a:r>
              <a:rPr lang="en-US" dirty="0" smtClean="0"/>
              <a:t>Functionality and maintainability</a:t>
            </a:r>
          </a:p>
          <a:p>
            <a:pPr lvl="1" eaLnBrk="1" hangingPunct="1">
              <a:lnSpc>
                <a:spcPct val="90000"/>
              </a:lnSpc>
            </a:pPr>
            <a:r>
              <a:rPr lang="en-US" dirty="0" smtClean="0"/>
              <a:t>Scalability across future generations</a:t>
            </a:r>
          </a:p>
          <a:p>
            <a:pPr lvl="1" eaLnBrk="1" hangingPunct="1">
              <a:lnSpc>
                <a:spcPct val="90000"/>
              </a:lnSpc>
            </a:pPr>
            <a:r>
              <a:rPr lang="en-US" dirty="0" smtClean="0"/>
              <a:t>Portability across vendor devices</a:t>
            </a:r>
          </a:p>
          <a:p>
            <a:pPr eaLnBrk="1" hangingPunct="1">
              <a:lnSpc>
                <a:spcPct val="90000"/>
              </a:lnSpc>
            </a:pPr>
            <a:r>
              <a:rPr lang="en-US" dirty="0" smtClean="0"/>
              <a:t>Technical subjects</a:t>
            </a:r>
          </a:p>
          <a:p>
            <a:pPr lvl="1">
              <a:lnSpc>
                <a:spcPct val="90000"/>
              </a:lnSpc>
            </a:pPr>
            <a:r>
              <a:rPr lang="en-US" dirty="0" smtClean="0"/>
              <a:t>Parallel programming </a:t>
            </a:r>
            <a:r>
              <a:rPr lang="en-US" dirty="0"/>
              <a:t>API, tools and techniques</a:t>
            </a:r>
          </a:p>
          <a:p>
            <a:pPr lvl="1" eaLnBrk="1" hangingPunct="1">
              <a:lnSpc>
                <a:spcPct val="90000"/>
              </a:lnSpc>
            </a:pPr>
            <a:r>
              <a:rPr lang="en-US" dirty="0" smtClean="0"/>
              <a:t>Principles and patterns of parallel algorithms</a:t>
            </a:r>
          </a:p>
          <a:p>
            <a:pPr lvl="1" eaLnBrk="1" hangingPunct="1">
              <a:lnSpc>
                <a:spcPct val="90000"/>
              </a:lnSpc>
            </a:pPr>
            <a:r>
              <a:rPr lang="en-US" dirty="0" smtClean="0"/>
              <a:t>Processor architecture features and constraints</a:t>
            </a:r>
          </a:p>
        </p:txBody>
      </p:sp>
      <p:sp>
        <p:nvSpPr>
          <p:cNvPr id="5" name="Slide Number Placeholder 4"/>
          <p:cNvSpPr>
            <a:spLocks noGrp="1"/>
          </p:cNvSpPr>
          <p:nvPr>
            <p:ph type="sldNum" sz="quarter" idx="4294967295"/>
          </p:nvPr>
        </p:nvSpPr>
        <p:spPr>
          <a:xfrm>
            <a:off x="5429250" y="4157663"/>
            <a:ext cx="1428750" cy="257175"/>
          </a:xfrm>
          <a:prstGeom prst="rect">
            <a:avLst/>
          </a:prstGeom>
        </p:spPr>
        <p:txBody>
          <a:bodyPr/>
          <a:lstStyle/>
          <a:p>
            <a:pPr>
              <a:defRPr/>
            </a:pPr>
            <a:fld id="{1A115BEA-0C42-4CDD-8E1F-1AF03B4924A5}" type="slidenum">
              <a:rPr lang="en-US"/>
              <a:pPr>
                <a:defRPr/>
              </a:pPr>
              <a:t>2</a:t>
            </a:fld>
            <a:endParaRPr lang="en-US"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162800" y="4417280"/>
            <a:ext cx="609600" cy="609600"/>
          </a:xfrm>
          <a:prstGeom prst="rect">
            <a:avLst/>
          </a:prstGeom>
        </p:spPr>
      </p:pic>
    </p:spTree>
    <p:extLst>
      <p:ext uri="{BB962C8B-B14F-4D97-AF65-F5344CB8AC3E}">
        <p14:creationId xmlns:p14="http://schemas.microsoft.com/office/powerpoint/2010/main" val="2267646472"/>
      </p:ext>
    </p:extLst>
  </p:cSld>
  <p:clrMapOvr>
    <a:masterClrMapping/>
  </p:clrMapOvr>
  <mc:AlternateContent xmlns:mc="http://schemas.openxmlformats.org/markup-compatibility/2006" xmlns:p14="http://schemas.microsoft.com/office/powerpoint/2010/main">
    <mc:Choice Requires="p14">
      <p:transition spd="med" p14:dur="700" advTm="99720">
        <p:fade/>
      </p:transition>
    </mc:Choice>
    <mc:Fallback xmlns="">
      <p:transition spd="med" advTm="9972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02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People</a:t>
            </a:r>
            <a:endParaRPr lang="en-US" dirty="0"/>
          </a:p>
        </p:txBody>
      </p:sp>
      <p:sp>
        <p:nvSpPr>
          <p:cNvPr id="3" name="Content Placeholder 2"/>
          <p:cNvSpPr>
            <a:spLocks noGrp="1"/>
          </p:cNvSpPr>
          <p:nvPr>
            <p:ph idx="1"/>
          </p:nvPr>
        </p:nvSpPr>
        <p:spPr/>
        <p:txBody>
          <a:bodyPr/>
          <a:lstStyle/>
          <a:p>
            <a:r>
              <a:rPr lang="en-US" dirty="0" smtClean="0">
                <a:solidFill>
                  <a:srgbClr val="6F6F6F"/>
                </a:solidFill>
                <a:ea typeface="+mn-ea"/>
              </a:rPr>
              <a:t>Wen-mei </a:t>
            </a:r>
            <a:r>
              <a:rPr lang="en-US" dirty="0">
                <a:solidFill>
                  <a:srgbClr val="6F6F6F"/>
                </a:solidFill>
                <a:ea typeface="+mn-ea"/>
              </a:rPr>
              <a:t>Hwu  </a:t>
            </a:r>
            <a:r>
              <a:rPr lang="en-US" dirty="0" smtClean="0"/>
              <a:t>(University of Illinois)</a:t>
            </a:r>
          </a:p>
          <a:p>
            <a:r>
              <a:rPr lang="en-US" dirty="0"/>
              <a:t>David Kirk (NVIDIA</a:t>
            </a:r>
            <a:r>
              <a:rPr lang="en-US" dirty="0" smtClean="0"/>
              <a:t>)</a:t>
            </a:r>
          </a:p>
          <a:p>
            <a:r>
              <a:rPr lang="en-US" dirty="0" smtClean="0">
                <a:solidFill>
                  <a:srgbClr val="6F6F6F"/>
                </a:solidFill>
                <a:ea typeface="+mn-ea"/>
              </a:rPr>
              <a:t>Joe Bungo (NVIDIA)</a:t>
            </a:r>
          </a:p>
          <a:p>
            <a:r>
              <a:rPr lang="en-US" dirty="0" smtClean="0"/>
              <a:t>Mark Ebersole (NVIDIA)</a:t>
            </a:r>
          </a:p>
          <a:p>
            <a:r>
              <a:rPr lang="en-US" dirty="0" smtClean="0">
                <a:solidFill>
                  <a:srgbClr val="6F6F6F"/>
                </a:solidFill>
                <a:ea typeface="+mn-ea"/>
              </a:rPr>
              <a:t>Abdul Dakkak (University of Illinois)</a:t>
            </a:r>
          </a:p>
          <a:p>
            <a:r>
              <a:rPr lang="en-US" dirty="0" smtClean="0">
                <a:solidFill>
                  <a:srgbClr val="6F6F6F"/>
                </a:solidFill>
                <a:ea typeface="+mn-ea"/>
              </a:rPr>
              <a:t>Izzat El Hajj (University of Illinois)</a:t>
            </a:r>
          </a:p>
          <a:p>
            <a:r>
              <a:rPr lang="en-US" dirty="0" smtClean="0">
                <a:solidFill>
                  <a:srgbClr val="6F6F6F"/>
                </a:solidFill>
                <a:ea typeface="+mn-ea"/>
              </a:rPr>
              <a:t>Andy Schuh (University of Illinois)</a:t>
            </a:r>
          </a:p>
          <a:p>
            <a:r>
              <a:rPr lang="en-US" dirty="0" smtClean="0">
                <a:solidFill>
                  <a:srgbClr val="6F6F6F"/>
                </a:solidFill>
                <a:ea typeface="+mn-ea"/>
              </a:rPr>
              <a:t>John Stratton (Colgate College)</a:t>
            </a:r>
          </a:p>
          <a:p>
            <a:r>
              <a:rPr lang="en-US" dirty="0" smtClean="0">
                <a:solidFill>
                  <a:srgbClr val="6F6F6F"/>
                </a:solidFill>
                <a:ea typeface="+mn-ea"/>
              </a:rPr>
              <a:t>Isaac Gelado (NVIDIA)</a:t>
            </a:r>
          </a:p>
          <a:p>
            <a:r>
              <a:rPr lang="en-US" dirty="0" smtClean="0">
                <a:solidFill>
                  <a:srgbClr val="6F6F6F"/>
                </a:solidFill>
                <a:ea typeface="+mn-ea"/>
              </a:rPr>
              <a:t>John Stone (University of Illinois)</a:t>
            </a:r>
          </a:p>
          <a:p>
            <a:r>
              <a:rPr lang="en-US" dirty="0" smtClean="0">
                <a:solidFill>
                  <a:srgbClr val="6F6F6F"/>
                </a:solidFill>
                <a:ea typeface="+mn-ea"/>
              </a:rPr>
              <a:t>Javier Cabezas (NVIDIA)</a:t>
            </a:r>
          </a:p>
          <a:p>
            <a:r>
              <a:rPr lang="en-US" dirty="0" smtClean="0">
                <a:solidFill>
                  <a:srgbClr val="6F6F6F"/>
                </a:solidFill>
                <a:ea typeface="+mn-ea"/>
              </a:rPr>
              <a:t>Michael Garland (NVIDIA)</a:t>
            </a:r>
            <a:endParaRPr lang="en-US" dirty="0">
              <a:solidFill>
                <a:srgbClr val="6F6F6F"/>
              </a:solidFill>
              <a:ea typeface="+mn-ea"/>
            </a:endParaRPr>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086600" y="4381500"/>
            <a:ext cx="609600" cy="609600"/>
          </a:xfrm>
          <a:prstGeom prst="rect">
            <a:avLst/>
          </a:prstGeom>
        </p:spPr>
      </p:pic>
    </p:spTree>
    <p:extLst>
      <p:ext uri="{BB962C8B-B14F-4D97-AF65-F5344CB8AC3E}">
        <p14:creationId xmlns:p14="http://schemas.microsoft.com/office/powerpoint/2010/main" val="1741224261"/>
      </p:ext>
    </p:extLst>
  </p:cSld>
  <p:clrMapOvr>
    <a:masterClrMapping/>
  </p:clrMapOvr>
  <mc:AlternateContent xmlns:mc="http://schemas.openxmlformats.org/markup-compatibility/2006" xmlns:p14="http://schemas.microsoft.com/office/powerpoint/2010/main">
    <mc:Choice Requires="p14">
      <p:transition spd="med" p14:dur="700" advTm="108626">
        <p:fade/>
      </p:transition>
    </mc:Choice>
    <mc:Fallback xmlns="">
      <p:transition spd="med" advTm="10862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pPr algn="l"/>
            <a:r>
              <a:rPr lang="en-US" dirty="0">
                <a:solidFill>
                  <a:srgbClr val="76B900"/>
                </a:solidFill>
              </a:rPr>
              <a:t>Course Content</a:t>
            </a:r>
          </a:p>
        </p:txBody>
      </p:sp>
      <p:graphicFrame>
        <p:nvGraphicFramePr>
          <p:cNvPr id="6" name="Table 5"/>
          <p:cNvGraphicFramePr>
            <a:graphicFrameLocks noGrp="1"/>
          </p:cNvGraphicFramePr>
          <p:nvPr>
            <p:extLst>
              <p:ext uri="{D42A27DB-BD31-4B8C-83A1-F6EECF244321}">
                <p14:modId xmlns:p14="http://schemas.microsoft.com/office/powerpoint/2010/main" val="885887057"/>
              </p:ext>
            </p:extLst>
          </p:nvPr>
        </p:nvGraphicFramePr>
        <p:xfrm>
          <a:off x="388620" y="728143"/>
          <a:ext cx="6088380" cy="3839198"/>
        </p:xfrm>
        <a:graphic>
          <a:graphicData uri="http://schemas.openxmlformats.org/drawingml/2006/table">
            <a:tbl>
              <a:tblPr firstRow="1" bandRow="1">
                <a:tableStyleId>{5C22544A-7EE6-4342-B048-85BDC9FD1C3A}</a:tableStyleId>
              </a:tblPr>
              <a:tblGrid>
                <a:gridCol w="2202180">
                  <a:extLst>
                    <a:ext uri="{9D8B030D-6E8A-4147-A177-3AD203B41FA5}">
                      <a16:colId xmlns:a16="http://schemas.microsoft.com/office/drawing/2014/main" val="20000"/>
                    </a:ext>
                  </a:extLst>
                </a:gridCol>
                <a:gridCol w="3886200">
                  <a:extLst>
                    <a:ext uri="{9D8B030D-6E8A-4147-A177-3AD203B41FA5}">
                      <a16:colId xmlns:a16="http://schemas.microsoft.com/office/drawing/2014/main" val="20001"/>
                    </a:ext>
                  </a:extLst>
                </a:gridCol>
              </a:tblGrid>
              <a:tr h="548207">
                <a:tc>
                  <a:txBody>
                    <a:bodyPr/>
                    <a:lstStyle/>
                    <a:p>
                      <a:pPr algn="l"/>
                      <a:r>
                        <a:rPr lang="en-US" sz="1000" b="0" kern="1200" dirty="0" smtClean="0">
                          <a:solidFill>
                            <a:schemeClr val="tx1"/>
                          </a:solidFill>
                          <a:latin typeface="Arial" panose="020B0604020202020204" pitchFamily="34" charset="0"/>
                          <a:ea typeface="+mn-ea"/>
                          <a:cs typeface="Arial" panose="020B0604020202020204" pitchFamily="34" charset="0"/>
                        </a:rPr>
                        <a:t>Module 1</a:t>
                      </a:r>
                    </a:p>
                    <a:p>
                      <a:pPr algn="l"/>
                      <a:r>
                        <a:rPr lang="en-US" sz="1000" b="0" kern="1200" dirty="0" smtClean="0">
                          <a:solidFill>
                            <a:schemeClr val="tx1"/>
                          </a:solidFill>
                          <a:latin typeface="Arial" panose="020B0604020202020204" pitchFamily="34" charset="0"/>
                          <a:ea typeface="+mn-ea"/>
                          <a:cs typeface="Arial" panose="020B0604020202020204" pitchFamily="34" charset="0"/>
                        </a:rPr>
                        <a:t>Course Introduction</a:t>
                      </a:r>
                      <a:endParaRPr lang="en-US" sz="1000" b="0" kern="1200" dirty="0">
                        <a:solidFill>
                          <a:schemeClr val="tx1"/>
                        </a:solidFill>
                        <a:latin typeface="Arial" panose="020B0604020202020204" pitchFamily="34" charset="0"/>
                        <a:ea typeface="+mn-ea"/>
                        <a:cs typeface="Arial" panose="020B0604020202020204" pitchFamily="34" charset="0"/>
                      </a:endParaRPr>
                    </a:p>
                  </a:txBody>
                  <a:tcPr marL="173122" marR="57708" marT="28853" marB="28853" anchor="ctr">
                    <a:lnL w="12700" cmpd="sng">
                      <a:noFill/>
                    </a:lnL>
                    <a:lnR w="6350" cap="flat" cmpd="sng" algn="ctr">
                      <a:solidFill>
                        <a:schemeClr val="tx1">
                          <a:lumMod val="65000"/>
                        </a:schemeClr>
                      </a:solidFill>
                      <a:prstDash val="solid"/>
                      <a:round/>
                      <a:headEnd type="none" w="med" len="med"/>
                      <a:tailEnd type="none" w="med" len="med"/>
                    </a:lnR>
                    <a:lnT w="6350" cap="flat" cmpd="sng" algn="ctr">
                      <a:solidFill>
                        <a:schemeClr val="tx1">
                          <a:lumMod val="65000"/>
                        </a:schemeClr>
                      </a:solidFill>
                      <a:prstDash val="solid"/>
                      <a:round/>
                      <a:headEnd type="none" w="med" len="med"/>
                      <a:tailEnd type="none" w="med" len="med"/>
                    </a:lnT>
                    <a:lnB w="6350" cap="flat" cmpd="sng" algn="ctr">
                      <a:solidFill>
                        <a:schemeClr val="tx1">
                          <a:lumMod val="65000"/>
                        </a:schemeClr>
                      </a:solidFill>
                      <a:prstDash val="solid"/>
                      <a:round/>
                      <a:headEnd type="none" w="med" len="med"/>
                      <a:tailEnd type="none" w="med" len="med"/>
                    </a:lnB>
                    <a:lnTlToBr w="12700" cmpd="sng">
                      <a:noFill/>
                      <a:prstDash val="solid"/>
                    </a:lnTlToBr>
                    <a:lnBlToTr w="12700" cmpd="sng">
                      <a:noFill/>
                      <a:prstDash val="solid"/>
                    </a:lnBlToTr>
                    <a:solidFill>
                      <a:srgbClr val="6F6F6F"/>
                    </a:solidFill>
                  </a:tcPr>
                </a:tc>
                <a:tc>
                  <a:txBody>
                    <a:bodyPr/>
                    <a:lstStyle/>
                    <a:p>
                      <a:pPr marL="171450" indent="-171450" algn="l">
                        <a:lnSpc>
                          <a:spcPct val="90000"/>
                        </a:lnSpc>
                        <a:buFont typeface="Arial" panose="020B0604020202020204" pitchFamily="34" charset="0"/>
                        <a:buChar char="•"/>
                      </a:pPr>
                      <a:r>
                        <a:rPr lang="en-US" sz="1000" b="0" kern="1200" dirty="0" smtClean="0">
                          <a:solidFill>
                            <a:srgbClr val="333333"/>
                          </a:solidFill>
                          <a:latin typeface="Arial" panose="020B0604020202020204" pitchFamily="34" charset="0"/>
                          <a:ea typeface="+mn-ea"/>
                          <a:cs typeface="Arial" panose="020B0604020202020204" pitchFamily="34" charset="0"/>
                        </a:rPr>
                        <a:t>Course Introduction and Overview</a:t>
                      </a:r>
                    </a:p>
                    <a:p>
                      <a:pPr marL="171450" indent="-171450" algn="l">
                        <a:lnSpc>
                          <a:spcPct val="90000"/>
                        </a:lnSpc>
                        <a:buFont typeface="Arial" panose="020B0604020202020204" pitchFamily="34" charset="0"/>
                        <a:buChar char="•"/>
                      </a:pPr>
                      <a:r>
                        <a:rPr lang="en-US" sz="1000" b="0" kern="1200" dirty="0" smtClean="0">
                          <a:solidFill>
                            <a:srgbClr val="333333"/>
                          </a:solidFill>
                          <a:latin typeface="Arial" panose="020B0604020202020204" pitchFamily="34" charset="0"/>
                          <a:ea typeface="+mn-ea"/>
                          <a:cs typeface="Arial" panose="020B0604020202020204" pitchFamily="34" charset="0"/>
                        </a:rPr>
                        <a:t>Introduction to Heterogeneous Parallel Computing</a:t>
                      </a:r>
                    </a:p>
                    <a:p>
                      <a:pPr marL="171450" indent="-171450" algn="l">
                        <a:lnSpc>
                          <a:spcPct val="90000"/>
                        </a:lnSpc>
                        <a:buFont typeface="Arial" panose="020B0604020202020204" pitchFamily="34" charset="0"/>
                        <a:buChar char="•"/>
                      </a:pPr>
                      <a:r>
                        <a:rPr lang="en-US" sz="1000" b="0" kern="1200" dirty="0" smtClean="0">
                          <a:solidFill>
                            <a:srgbClr val="333333"/>
                          </a:solidFill>
                          <a:latin typeface="Arial" panose="020B0604020202020204" pitchFamily="34" charset="0"/>
                          <a:ea typeface="+mn-ea"/>
                          <a:cs typeface="Arial" panose="020B0604020202020204" pitchFamily="34" charset="0"/>
                        </a:rPr>
                        <a:t>Portability and Scalability in Heterogeneous Parallel Computing</a:t>
                      </a:r>
                    </a:p>
                  </a:txBody>
                  <a:tcPr marL="57708" marR="57708" marT="28853" marB="28853" anchor="ctr">
                    <a:lnL w="6350" cap="flat" cmpd="sng" algn="ctr">
                      <a:solidFill>
                        <a:schemeClr val="tx1">
                          <a:lumMod val="65000"/>
                        </a:schemeClr>
                      </a:solidFill>
                      <a:prstDash val="solid"/>
                      <a:round/>
                      <a:headEnd type="none" w="med" len="med"/>
                      <a:tailEnd type="none" w="med" len="med"/>
                    </a:lnL>
                    <a:lnR w="6350" cap="flat" cmpd="sng" algn="ctr">
                      <a:solidFill>
                        <a:schemeClr val="tx1">
                          <a:lumMod val="65000"/>
                        </a:schemeClr>
                      </a:solidFill>
                      <a:prstDash val="solid"/>
                      <a:round/>
                      <a:headEnd type="none" w="med" len="med"/>
                      <a:tailEnd type="none" w="med" len="med"/>
                    </a:lnR>
                    <a:lnT w="6350" cap="flat" cmpd="sng" algn="ctr">
                      <a:solidFill>
                        <a:schemeClr val="tx1">
                          <a:lumMod val="65000"/>
                        </a:schemeClr>
                      </a:solidFill>
                      <a:prstDash val="solid"/>
                      <a:round/>
                      <a:headEnd type="none" w="med" len="med"/>
                      <a:tailEnd type="none" w="med" len="med"/>
                    </a:lnT>
                    <a:lnB w="6350" cap="flat" cmpd="sng" algn="ctr">
                      <a:solidFill>
                        <a:schemeClr val="tx1">
                          <a:lumMod val="65000"/>
                        </a:schemeClr>
                      </a:solidFill>
                      <a:prstDash val="solid"/>
                      <a:round/>
                      <a:headEnd type="none" w="med" len="med"/>
                      <a:tailEnd type="none" w="med" len="med"/>
                    </a:lnB>
                    <a:lnTlToBr w="12700" cmpd="sng">
                      <a:noFill/>
                      <a:prstDash val="solid"/>
                    </a:lnTlToBr>
                    <a:lnBlToTr w="12700" cmpd="sng">
                      <a:noFill/>
                      <a:prstDash val="solid"/>
                    </a:lnBlToTr>
                    <a:solidFill>
                      <a:srgbClr val="C5C5C5">
                        <a:alpha val="34902"/>
                      </a:srgbClr>
                    </a:solidFill>
                  </a:tcPr>
                </a:tc>
                <a:extLst>
                  <a:ext uri="{0D108BD9-81ED-4DB2-BD59-A6C34878D82A}">
                    <a16:rowId xmlns:a16="http://schemas.microsoft.com/office/drawing/2014/main" val="10001"/>
                  </a:ext>
                </a:extLst>
              </a:tr>
              <a:tr h="838200">
                <a:tc>
                  <a:txBody>
                    <a:bodyPr/>
                    <a:lstStyle/>
                    <a:p>
                      <a:pPr algn="l"/>
                      <a:r>
                        <a:rPr lang="en-US" sz="1000" b="0" kern="1200" dirty="0" smtClean="0">
                          <a:solidFill>
                            <a:schemeClr val="tx1"/>
                          </a:solidFill>
                          <a:latin typeface="Arial" panose="020B0604020202020204" pitchFamily="34" charset="0"/>
                          <a:ea typeface="+mn-ea"/>
                          <a:cs typeface="Arial" panose="020B0604020202020204" pitchFamily="34" charset="0"/>
                        </a:rPr>
                        <a:t>Module 2</a:t>
                      </a:r>
                    </a:p>
                    <a:p>
                      <a:pPr algn="l"/>
                      <a:r>
                        <a:rPr lang="en-US" sz="1000" b="0" kern="1200" dirty="0" smtClean="0">
                          <a:solidFill>
                            <a:schemeClr val="tx1"/>
                          </a:solidFill>
                          <a:latin typeface="Arial" panose="020B0604020202020204" pitchFamily="34" charset="0"/>
                          <a:ea typeface="+mn-ea"/>
                          <a:cs typeface="Arial" panose="020B0604020202020204" pitchFamily="34" charset="0"/>
                        </a:rPr>
                        <a:t>Introduction to CUDA C</a:t>
                      </a:r>
                      <a:endParaRPr lang="en-US" sz="1000" b="0" kern="1200" dirty="0">
                        <a:solidFill>
                          <a:schemeClr val="tx1"/>
                        </a:solidFill>
                        <a:latin typeface="Arial" panose="020B0604020202020204" pitchFamily="34" charset="0"/>
                        <a:ea typeface="+mn-ea"/>
                        <a:cs typeface="Arial" panose="020B0604020202020204" pitchFamily="34" charset="0"/>
                      </a:endParaRPr>
                    </a:p>
                  </a:txBody>
                  <a:tcPr marL="173122" marR="57708" marT="28853" marB="28853" anchor="ctr">
                    <a:lnL w="12700" cmpd="sng">
                      <a:noFill/>
                    </a:lnL>
                    <a:lnR w="6350" cap="flat" cmpd="sng" algn="ctr">
                      <a:solidFill>
                        <a:schemeClr val="tx1">
                          <a:lumMod val="65000"/>
                        </a:schemeClr>
                      </a:solidFill>
                      <a:prstDash val="solid"/>
                      <a:round/>
                      <a:headEnd type="none" w="med" len="med"/>
                      <a:tailEnd type="none" w="med" len="med"/>
                    </a:lnR>
                    <a:lnT w="6350" cap="flat" cmpd="sng" algn="ctr">
                      <a:solidFill>
                        <a:schemeClr val="tx1">
                          <a:lumMod val="65000"/>
                        </a:schemeClr>
                      </a:solidFill>
                      <a:prstDash val="solid"/>
                      <a:round/>
                      <a:headEnd type="none" w="med" len="med"/>
                      <a:tailEnd type="none" w="med" len="med"/>
                    </a:lnT>
                    <a:lnB w="6350" cap="flat" cmpd="sng" algn="ctr">
                      <a:solidFill>
                        <a:schemeClr val="tx1">
                          <a:lumMod val="65000"/>
                        </a:schemeClr>
                      </a:solidFill>
                      <a:prstDash val="solid"/>
                      <a:round/>
                      <a:headEnd type="none" w="med" len="med"/>
                      <a:tailEnd type="none" w="med" len="med"/>
                    </a:lnB>
                    <a:lnTlToBr w="12700" cmpd="sng">
                      <a:noFill/>
                      <a:prstDash val="solid"/>
                    </a:lnTlToBr>
                    <a:lnBlToTr w="12700" cmpd="sng">
                      <a:noFill/>
                      <a:prstDash val="solid"/>
                    </a:lnBlToTr>
                    <a:solidFill>
                      <a:srgbClr val="6F6F6F"/>
                    </a:solidFill>
                  </a:tcPr>
                </a:tc>
                <a:tc>
                  <a:txBody>
                    <a:bodyPr/>
                    <a:lstStyle/>
                    <a:p>
                      <a:pPr marL="171450" marR="0" indent="-171450" algn="l" defTabSz="914400" rtl="0" eaLnBrk="1" fontAlgn="auto" latinLnBrk="0" hangingPunct="1">
                        <a:lnSpc>
                          <a:spcPct val="90000"/>
                        </a:lnSpc>
                        <a:spcBef>
                          <a:spcPts val="0"/>
                        </a:spcBef>
                        <a:spcAft>
                          <a:spcPts val="0"/>
                        </a:spcAft>
                        <a:buClrTx/>
                        <a:buSzTx/>
                        <a:buFont typeface="Arial" panose="020B0604020202020204" pitchFamily="34" charset="0"/>
                        <a:buChar char="•"/>
                        <a:tabLst/>
                        <a:defRPr/>
                      </a:pPr>
                      <a:r>
                        <a:rPr lang="en-US" sz="1000" b="0" kern="1200" dirty="0" smtClean="0">
                          <a:solidFill>
                            <a:srgbClr val="333333"/>
                          </a:solidFill>
                          <a:latin typeface="Arial" panose="020B0604020202020204" pitchFamily="34" charset="0"/>
                          <a:ea typeface="+mn-ea"/>
                          <a:cs typeface="Arial" panose="020B0604020202020204" pitchFamily="34" charset="0"/>
                        </a:rPr>
                        <a:t>CUDA C vs. CUDA Libs vs. </a:t>
                      </a:r>
                      <a:r>
                        <a:rPr lang="en-US" sz="1000" b="0" kern="1200" dirty="0" err="1" smtClean="0">
                          <a:solidFill>
                            <a:srgbClr val="333333"/>
                          </a:solidFill>
                          <a:latin typeface="Arial" panose="020B0604020202020204" pitchFamily="34" charset="0"/>
                          <a:ea typeface="+mn-ea"/>
                          <a:cs typeface="Arial" panose="020B0604020202020204" pitchFamily="34" charset="0"/>
                        </a:rPr>
                        <a:t>OpenACC</a:t>
                      </a:r>
                      <a:endParaRPr lang="en-US" sz="1000" b="0" kern="1200" dirty="0" smtClean="0">
                        <a:solidFill>
                          <a:srgbClr val="333333"/>
                        </a:solidFill>
                        <a:latin typeface="Arial" panose="020B0604020202020204" pitchFamily="34" charset="0"/>
                        <a:ea typeface="+mn-ea"/>
                        <a:cs typeface="Arial" panose="020B0604020202020204" pitchFamily="34" charset="0"/>
                      </a:endParaRPr>
                    </a:p>
                    <a:p>
                      <a:pPr marL="171450" marR="0" indent="-171450" algn="l" defTabSz="914400" rtl="0" eaLnBrk="1" fontAlgn="auto" latinLnBrk="0" hangingPunct="1">
                        <a:lnSpc>
                          <a:spcPct val="90000"/>
                        </a:lnSpc>
                        <a:spcBef>
                          <a:spcPts val="0"/>
                        </a:spcBef>
                        <a:spcAft>
                          <a:spcPts val="0"/>
                        </a:spcAft>
                        <a:buClrTx/>
                        <a:buSzTx/>
                        <a:buFont typeface="Arial" panose="020B0604020202020204" pitchFamily="34" charset="0"/>
                        <a:buChar char="•"/>
                        <a:tabLst/>
                        <a:defRPr/>
                      </a:pPr>
                      <a:r>
                        <a:rPr lang="en-US" sz="1000" b="0" kern="1200" dirty="0" smtClean="0">
                          <a:solidFill>
                            <a:srgbClr val="333333"/>
                          </a:solidFill>
                          <a:latin typeface="Arial" panose="020B0604020202020204" pitchFamily="34" charset="0"/>
                          <a:ea typeface="+mn-ea"/>
                          <a:cs typeface="Arial" panose="020B0604020202020204" pitchFamily="34" charset="0"/>
                        </a:rPr>
                        <a:t>Memory Allocation and Data Movement API Functions</a:t>
                      </a:r>
                    </a:p>
                    <a:p>
                      <a:pPr marL="171450" marR="0" indent="-171450" algn="l" defTabSz="914400" rtl="0" eaLnBrk="1" fontAlgn="auto" latinLnBrk="0" hangingPunct="1">
                        <a:lnSpc>
                          <a:spcPct val="90000"/>
                        </a:lnSpc>
                        <a:spcBef>
                          <a:spcPts val="0"/>
                        </a:spcBef>
                        <a:spcAft>
                          <a:spcPts val="0"/>
                        </a:spcAft>
                        <a:buClrTx/>
                        <a:buSzTx/>
                        <a:buFont typeface="Arial" panose="020B0604020202020204" pitchFamily="34" charset="0"/>
                        <a:buChar char="•"/>
                        <a:tabLst/>
                        <a:defRPr/>
                      </a:pPr>
                      <a:r>
                        <a:rPr lang="en-US" sz="1000" b="0" kern="1200" dirty="0" smtClean="0">
                          <a:solidFill>
                            <a:srgbClr val="333333"/>
                          </a:solidFill>
                          <a:latin typeface="Arial" panose="020B0604020202020204" pitchFamily="34" charset="0"/>
                          <a:ea typeface="+mn-ea"/>
                          <a:cs typeface="Arial" panose="020B0604020202020204" pitchFamily="34" charset="0"/>
                        </a:rPr>
                        <a:t>Data Parallelism and Threads</a:t>
                      </a:r>
                    </a:p>
                    <a:p>
                      <a:pPr marL="171450" marR="0" indent="-171450" algn="l" defTabSz="914400" rtl="0" eaLnBrk="1" fontAlgn="auto" latinLnBrk="0" hangingPunct="1">
                        <a:lnSpc>
                          <a:spcPct val="90000"/>
                        </a:lnSpc>
                        <a:spcBef>
                          <a:spcPts val="0"/>
                        </a:spcBef>
                        <a:spcAft>
                          <a:spcPts val="0"/>
                        </a:spcAft>
                        <a:buClrTx/>
                        <a:buSzTx/>
                        <a:buFont typeface="Arial" panose="020B0604020202020204" pitchFamily="34" charset="0"/>
                        <a:buChar char="•"/>
                        <a:tabLst/>
                        <a:defRPr/>
                      </a:pPr>
                      <a:r>
                        <a:rPr lang="en-US" sz="1000" b="0" kern="1200" dirty="0" smtClean="0">
                          <a:solidFill>
                            <a:srgbClr val="333333"/>
                          </a:solidFill>
                          <a:latin typeface="Arial" panose="020B0604020202020204" pitchFamily="34" charset="0"/>
                          <a:ea typeface="+mn-ea"/>
                          <a:cs typeface="Arial" panose="020B0604020202020204" pitchFamily="34" charset="0"/>
                        </a:rPr>
                        <a:t>Introduction to CUDA Toolkit</a:t>
                      </a:r>
                    </a:p>
                  </a:txBody>
                  <a:tcPr marL="57708" marR="57708" marT="28853" marB="28853" anchor="ctr">
                    <a:lnL w="6350" cap="flat" cmpd="sng" algn="ctr">
                      <a:solidFill>
                        <a:schemeClr val="tx1">
                          <a:lumMod val="65000"/>
                        </a:schemeClr>
                      </a:solidFill>
                      <a:prstDash val="solid"/>
                      <a:round/>
                      <a:headEnd type="none" w="med" len="med"/>
                      <a:tailEnd type="none" w="med" len="med"/>
                    </a:lnL>
                    <a:lnR w="6350" cap="flat" cmpd="sng" algn="ctr">
                      <a:solidFill>
                        <a:schemeClr val="tx1">
                          <a:lumMod val="65000"/>
                        </a:schemeClr>
                      </a:solidFill>
                      <a:prstDash val="solid"/>
                      <a:round/>
                      <a:headEnd type="none" w="med" len="med"/>
                      <a:tailEnd type="none" w="med" len="med"/>
                    </a:lnR>
                    <a:lnT w="6350" cap="flat" cmpd="sng" algn="ctr">
                      <a:solidFill>
                        <a:schemeClr val="tx1">
                          <a:lumMod val="65000"/>
                        </a:schemeClr>
                      </a:solidFill>
                      <a:prstDash val="solid"/>
                      <a:round/>
                      <a:headEnd type="none" w="med" len="med"/>
                      <a:tailEnd type="none" w="med" len="med"/>
                    </a:lnT>
                    <a:lnB w="6350" cap="flat" cmpd="sng" algn="ctr">
                      <a:solidFill>
                        <a:schemeClr val="tx1">
                          <a:lumMod val="65000"/>
                        </a:schemeClr>
                      </a:solidFill>
                      <a:prstDash val="solid"/>
                      <a:round/>
                      <a:headEnd type="none" w="med" len="med"/>
                      <a:tailEnd type="none" w="med" len="med"/>
                    </a:lnB>
                    <a:lnTlToBr w="12700" cmpd="sng">
                      <a:noFill/>
                      <a:prstDash val="solid"/>
                    </a:lnTlToBr>
                    <a:lnBlToTr w="12700" cmpd="sng">
                      <a:noFill/>
                      <a:prstDash val="solid"/>
                    </a:lnBlToTr>
                    <a:solidFill>
                      <a:srgbClr val="C5C5C5">
                        <a:alpha val="34902"/>
                      </a:srgbClr>
                    </a:solidFill>
                  </a:tcPr>
                </a:tc>
                <a:extLst>
                  <a:ext uri="{0D108BD9-81ED-4DB2-BD59-A6C34878D82A}">
                    <a16:rowId xmlns:a16="http://schemas.microsoft.com/office/drawing/2014/main" val="10002"/>
                  </a:ext>
                </a:extLst>
              </a:tr>
              <a:tr h="762000">
                <a:tc>
                  <a:txBody>
                    <a:bodyPr/>
                    <a:lstStyle/>
                    <a:p>
                      <a:pPr algn="l"/>
                      <a:r>
                        <a:rPr lang="en-US" sz="1000" b="0" kern="1200" dirty="0" smtClean="0">
                          <a:solidFill>
                            <a:schemeClr val="tx1"/>
                          </a:solidFill>
                          <a:latin typeface="Arial" panose="020B0604020202020204" pitchFamily="34" charset="0"/>
                          <a:ea typeface="+mn-ea"/>
                          <a:cs typeface="Arial" panose="020B0604020202020204" pitchFamily="34" charset="0"/>
                        </a:rPr>
                        <a:t>Module 3</a:t>
                      </a:r>
                    </a:p>
                    <a:p>
                      <a:pPr algn="l"/>
                      <a:r>
                        <a:rPr lang="en-US" sz="1000" b="0" kern="1200" dirty="0" smtClean="0">
                          <a:solidFill>
                            <a:schemeClr val="tx1"/>
                          </a:solidFill>
                          <a:latin typeface="Arial" panose="020B0604020202020204" pitchFamily="34" charset="0"/>
                          <a:ea typeface="+mn-ea"/>
                          <a:cs typeface="Arial" panose="020B0604020202020204" pitchFamily="34" charset="0"/>
                        </a:rPr>
                        <a:t>CUDA Parallelism Model </a:t>
                      </a:r>
                      <a:endParaRPr lang="en-US" sz="1000" b="0" kern="1200" dirty="0">
                        <a:solidFill>
                          <a:schemeClr val="tx1"/>
                        </a:solidFill>
                        <a:latin typeface="Arial" panose="020B0604020202020204" pitchFamily="34" charset="0"/>
                        <a:ea typeface="+mn-ea"/>
                        <a:cs typeface="Arial" panose="020B0604020202020204" pitchFamily="34" charset="0"/>
                      </a:endParaRPr>
                    </a:p>
                  </a:txBody>
                  <a:tcPr marL="173122" marR="57708" marT="28853" marB="28853" anchor="ctr">
                    <a:lnL w="12700" cmpd="sng">
                      <a:noFill/>
                    </a:lnL>
                    <a:lnR w="6350" cap="flat" cmpd="sng" algn="ctr">
                      <a:solidFill>
                        <a:schemeClr val="tx1">
                          <a:lumMod val="65000"/>
                        </a:schemeClr>
                      </a:solidFill>
                      <a:prstDash val="solid"/>
                      <a:round/>
                      <a:headEnd type="none" w="med" len="med"/>
                      <a:tailEnd type="none" w="med" len="med"/>
                    </a:lnR>
                    <a:lnT w="6350" cap="flat" cmpd="sng" algn="ctr">
                      <a:solidFill>
                        <a:schemeClr val="tx1">
                          <a:lumMod val="65000"/>
                        </a:schemeClr>
                      </a:solidFill>
                      <a:prstDash val="solid"/>
                      <a:round/>
                      <a:headEnd type="none" w="med" len="med"/>
                      <a:tailEnd type="none" w="med" len="med"/>
                    </a:lnT>
                    <a:lnB w="6350" cap="flat" cmpd="sng" algn="ctr">
                      <a:solidFill>
                        <a:schemeClr val="tx1">
                          <a:lumMod val="65000"/>
                        </a:schemeClr>
                      </a:solidFill>
                      <a:prstDash val="solid"/>
                      <a:round/>
                      <a:headEnd type="none" w="med" len="med"/>
                      <a:tailEnd type="none" w="med" len="med"/>
                    </a:lnB>
                    <a:lnTlToBr w="12700" cmpd="sng">
                      <a:noFill/>
                      <a:prstDash val="solid"/>
                    </a:lnTlToBr>
                    <a:lnBlToTr w="12700" cmpd="sng">
                      <a:noFill/>
                      <a:prstDash val="solid"/>
                    </a:lnBlToTr>
                    <a:solidFill>
                      <a:srgbClr val="6F6F6F"/>
                    </a:solidFill>
                  </a:tcPr>
                </a:tc>
                <a:tc>
                  <a:txBody>
                    <a:bodyPr/>
                    <a:lstStyle/>
                    <a:p>
                      <a:pPr marL="227013" marR="0" indent="-171450">
                        <a:lnSpc>
                          <a:spcPct val="115000"/>
                        </a:lnSpc>
                        <a:spcBef>
                          <a:spcPts val="0"/>
                        </a:spcBef>
                        <a:spcAft>
                          <a:spcPts val="0"/>
                        </a:spcAft>
                        <a:buFont typeface="Arial" panose="020B0604020202020204" pitchFamily="34" charset="0"/>
                        <a:buChar char="•"/>
                      </a:pPr>
                      <a:r>
                        <a:rPr lang="en-US" sz="1000" b="0" kern="1200" dirty="0">
                          <a:solidFill>
                            <a:srgbClr val="333333"/>
                          </a:solidFill>
                          <a:latin typeface="Arial" panose="020B0604020202020204" pitchFamily="34" charset="0"/>
                          <a:ea typeface="+mn-ea"/>
                          <a:cs typeface="Arial" panose="020B0604020202020204" pitchFamily="34" charset="0"/>
                        </a:rPr>
                        <a:t>​Kernel-Based SPMD Parallel </a:t>
                      </a:r>
                      <a:r>
                        <a:rPr lang="en-US" sz="1000" b="0" kern="1200" dirty="0" smtClean="0">
                          <a:solidFill>
                            <a:srgbClr val="333333"/>
                          </a:solidFill>
                          <a:latin typeface="Arial" panose="020B0604020202020204" pitchFamily="34" charset="0"/>
                          <a:ea typeface="+mn-ea"/>
                          <a:cs typeface="Arial" panose="020B0604020202020204" pitchFamily="34" charset="0"/>
                        </a:rPr>
                        <a:t>Programming</a:t>
                      </a:r>
                    </a:p>
                    <a:p>
                      <a:pPr marL="227013" marR="0" indent="-171450" algn="l" defTabSz="571455" rtl="0" eaLnBrk="1" fontAlgn="auto" latinLnBrk="0" hangingPunct="1">
                        <a:lnSpc>
                          <a:spcPct val="115000"/>
                        </a:lnSpc>
                        <a:spcBef>
                          <a:spcPts val="0"/>
                        </a:spcBef>
                        <a:spcAft>
                          <a:spcPts val="0"/>
                        </a:spcAft>
                        <a:buClrTx/>
                        <a:buSzTx/>
                        <a:buFont typeface="Arial" panose="020B0604020202020204" pitchFamily="34" charset="0"/>
                        <a:buChar char="•"/>
                        <a:tabLst/>
                        <a:defRPr/>
                      </a:pPr>
                      <a:r>
                        <a:rPr lang="en-US" sz="1000" b="0" kern="1200" dirty="0" smtClean="0">
                          <a:solidFill>
                            <a:srgbClr val="333333"/>
                          </a:solidFill>
                          <a:latin typeface="Arial" panose="020B0604020202020204" pitchFamily="34" charset="0"/>
                          <a:ea typeface="+mn-ea"/>
                          <a:cs typeface="Arial" panose="020B0604020202020204" pitchFamily="34" charset="0"/>
                        </a:rPr>
                        <a:t>Multidimensional Kernel Configuration</a:t>
                      </a:r>
                    </a:p>
                    <a:p>
                      <a:pPr marL="227013" marR="0" indent="-171450" algn="l" defTabSz="571455" rtl="0" eaLnBrk="1" fontAlgn="auto" latinLnBrk="0" hangingPunct="1">
                        <a:lnSpc>
                          <a:spcPct val="115000"/>
                        </a:lnSpc>
                        <a:spcBef>
                          <a:spcPts val="0"/>
                        </a:spcBef>
                        <a:spcAft>
                          <a:spcPts val="0"/>
                        </a:spcAft>
                        <a:buClrTx/>
                        <a:buSzTx/>
                        <a:buFont typeface="Arial" panose="020B0604020202020204" pitchFamily="34" charset="0"/>
                        <a:buChar char="•"/>
                        <a:tabLst/>
                        <a:defRPr/>
                      </a:pPr>
                      <a:r>
                        <a:rPr lang="en-US" sz="1000" b="0" kern="1200" dirty="0" smtClean="0">
                          <a:solidFill>
                            <a:srgbClr val="333333"/>
                          </a:solidFill>
                          <a:latin typeface="Arial" panose="020B0604020202020204" pitchFamily="34" charset="0"/>
                          <a:ea typeface="+mn-ea"/>
                          <a:cs typeface="Arial" panose="020B0604020202020204" pitchFamily="34" charset="0"/>
                        </a:rPr>
                        <a:t>Color-to-Greyscale Image Processing Example</a:t>
                      </a:r>
                    </a:p>
                    <a:p>
                      <a:pPr marL="227013" marR="0" indent="-171450" algn="l" defTabSz="571455" rtl="0" eaLnBrk="1" fontAlgn="auto" latinLnBrk="0" hangingPunct="1">
                        <a:lnSpc>
                          <a:spcPct val="115000"/>
                        </a:lnSpc>
                        <a:spcBef>
                          <a:spcPts val="0"/>
                        </a:spcBef>
                        <a:spcAft>
                          <a:spcPts val="0"/>
                        </a:spcAft>
                        <a:buClrTx/>
                        <a:buSzTx/>
                        <a:buFont typeface="Arial" panose="020B0604020202020204" pitchFamily="34" charset="0"/>
                        <a:buChar char="•"/>
                        <a:tabLst/>
                        <a:defRPr/>
                      </a:pPr>
                      <a:r>
                        <a:rPr lang="en-US" sz="1000" b="0" kern="1200" dirty="0" smtClean="0">
                          <a:solidFill>
                            <a:srgbClr val="333333"/>
                          </a:solidFill>
                          <a:latin typeface="Arial" panose="020B0604020202020204" pitchFamily="34" charset="0"/>
                          <a:ea typeface="+mn-ea"/>
                          <a:cs typeface="Arial" panose="020B0604020202020204" pitchFamily="34" charset="0"/>
                        </a:rPr>
                        <a:t>Blur Image Processing Example</a:t>
                      </a:r>
                      <a:endParaRPr lang="en-US" sz="1000" b="0" kern="1200" dirty="0">
                        <a:solidFill>
                          <a:srgbClr val="333333"/>
                        </a:solidFill>
                        <a:latin typeface="Arial" panose="020B0604020202020204" pitchFamily="34" charset="0"/>
                        <a:ea typeface="+mn-ea"/>
                        <a:cs typeface="Arial" panose="020B0604020202020204" pitchFamily="34" charset="0"/>
                      </a:endParaRPr>
                    </a:p>
                  </a:txBody>
                  <a:tcPr marL="9525" marR="9525" marT="9525" marB="9525" anchor="ctr">
                    <a:lnL w="6350" cap="flat" cmpd="sng" algn="ctr">
                      <a:solidFill>
                        <a:schemeClr val="tx1">
                          <a:lumMod val="65000"/>
                        </a:schemeClr>
                      </a:solidFill>
                      <a:prstDash val="solid"/>
                      <a:round/>
                      <a:headEnd type="none" w="med" len="med"/>
                      <a:tailEnd type="none" w="med" len="med"/>
                    </a:lnL>
                    <a:lnR w="6350" cap="flat" cmpd="sng" algn="ctr">
                      <a:solidFill>
                        <a:schemeClr val="tx1">
                          <a:lumMod val="65000"/>
                        </a:schemeClr>
                      </a:solidFill>
                      <a:prstDash val="solid"/>
                      <a:round/>
                      <a:headEnd type="none" w="med" len="med"/>
                      <a:tailEnd type="none" w="med" len="med"/>
                    </a:lnR>
                    <a:lnT w="6350" cap="flat" cmpd="sng" algn="ctr">
                      <a:solidFill>
                        <a:schemeClr val="tx1">
                          <a:lumMod val="65000"/>
                        </a:schemeClr>
                      </a:solidFill>
                      <a:prstDash val="solid"/>
                      <a:round/>
                      <a:headEnd type="none" w="med" len="med"/>
                      <a:tailEnd type="none" w="med" len="med"/>
                    </a:lnT>
                    <a:lnB w="6350" cap="flat" cmpd="sng" algn="ctr">
                      <a:solidFill>
                        <a:schemeClr val="tx1">
                          <a:lumMod val="65000"/>
                        </a:schemeClr>
                      </a:solidFill>
                      <a:prstDash val="solid"/>
                      <a:round/>
                      <a:headEnd type="none" w="med" len="med"/>
                      <a:tailEnd type="none" w="med" len="med"/>
                    </a:lnB>
                    <a:lnTlToBr w="12700" cmpd="sng">
                      <a:noFill/>
                      <a:prstDash val="solid"/>
                    </a:lnTlToBr>
                    <a:lnBlToTr w="12700" cmpd="sng">
                      <a:noFill/>
                      <a:prstDash val="solid"/>
                    </a:lnBlToTr>
                    <a:solidFill>
                      <a:srgbClr val="C5C5C5">
                        <a:alpha val="34902"/>
                      </a:srgbClr>
                    </a:solidFill>
                  </a:tcPr>
                </a:tc>
                <a:extLst>
                  <a:ext uri="{0D108BD9-81ED-4DB2-BD59-A6C34878D82A}">
                    <a16:rowId xmlns:a16="http://schemas.microsoft.com/office/drawing/2014/main" val="121030442"/>
                  </a:ext>
                </a:extLst>
              </a:tr>
              <a:tr h="795441">
                <a:tc>
                  <a:txBody>
                    <a:bodyPr/>
                    <a:lstStyle/>
                    <a:p>
                      <a:pPr algn="l"/>
                      <a:r>
                        <a:rPr lang="en-US" sz="1000" b="0" kern="1200" dirty="0" smtClean="0">
                          <a:solidFill>
                            <a:schemeClr val="tx1"/>
                          </a:solidFill>
                          <a:latin typeface="Arial" panose="020B0604020202020204" pitchFamily="34" charset="0"/>
                          <a:ea typeface="+mn-ea"/>
                          <a:cs typeface="Arial" panose="020B0604020202020204" pitchFamily="34" charset="0"/>
                        </a:rPr>
                        <a:t>Module 4</a:t>
                      </a:r>
                    </a:p>
                    <a:p>
                      <a:pPr algn="l"/>
                      <a:r>
                        <a:rPr lang="en-US" sz="1000" b="0" kern="1200" dirty="0" smtClean="0">
                          <a:solidFill>
                            <a:schemeClr val="tx1"/>
                          </a:solidFill>
                          <a:latin typeface="Arial" panose="020B0604020202020204" pitchFamily="34" charset="0"/>
                          <a:ea typeface="+mn-ea"/>
                          <a:cs typeface="Arial" panose="020B0604020202020204" pitchFamily="34" charset="0"/>
                        </a:rPr>
                        <a:t>Memory Model and Locality</a:t>
                      </a:r>
                      <a:endParaRPr lang="en-US" sz="1000" b="0" kern="1200" dirty="0">
                        <a:solidFill>
                          <a:schemeClr val="tx1"/>
                        </a:solidFill>
                        <a:latin typeface="Arial" panose="020B0604020202020204" pitchFamily="34" charset="0"/>
                        <a:ea typeface="+mn-ea"/>
                        <a:cs typeface="Arial" panose="020B0604020202020204" pitchFamily="34" charset="0"/>
                      </a:endParaRPr>
                    </a:p>
                  </a:txBody>
                  <a:tcPr marL="173122" marR="57708" marT="28853" marB="28853" anchor="ctr">
                    <a:lnL w="12700" cmpd="sng">
                      <a:noFill/>
                    </a:lnL>
                    <a:lnR w="6350" cap="flat" cmpd="sng" algn="ctr">
                      <a:solidFill>
                        <a:schemeClr val="tx1">
                          <a:lumMod val="65000"/>
                        </a:schemeClr>
                      </a:solidFill>
                      <a:prstDash val="solid"/>
                      <a:round/>
                      <a:headEnd type="none" w="med" len="med"/>
                      <a:tailEnd type="none" w="med" len="med"/>
                    </a:lnR>
                    <a:lnT w="6350" cap="flat" cmpd="sng" algn="ctr">
                      <a:solidFill>
                        <a:schemeClr val="tx1">
                          <a:lumMod val="65000"/>
                        </a:schemeClr>
                      </a:solidFill>
                      <a:prstDash val="solid"/>
                      <a:round/>
                      <a:headEnd type="none" w="med" len="med"/>
                      <a:tailEnd type="none" w="med" len="med"/>
                    </a:lnT>
                    <a:lnB w="6350" cap="flat" cmpd="sng" algn="ctr">
                      <a:solidFill>
                        <a:schemeClr val="tx1">
                          <a:lumMod val="65000"/>
                        </a:schemeClr>
                      </a:solidFill>
                      <a:prstDash val="solid"/>
                      <a:round/>
                      <a:headEnd type="none" w="med" len="med"/>
                      <a:tailEnd type="none" w="med" len="med"/>
                    </a:lnB>
                    <a:lnTlToBr w="12700" cmpd="sng">
                      <a:noFill/>
                      <a:prstDash val="solid"/>
                    </a:lnTlToBr>
                    <a:lnBlToTr w="12700" cmpd="sng">
                      <a:noFill/>
                      <a:prstDash val="solid"/>
                    </a:lnBlToTr>
                    <a:solidFill>
                      <a:srgbClr val="6F6F6F"/>
                    </a:solidFill>
                  </a:tcPr>
                </a:tc>
                <a:tc>
                  <a:txBody>
                    <a:bodyPr/>
                    <a:lstStyle/>
                    <a:p>
                      <a:pPr marL="227013" marR="0" indent="-171450">
                        <a:lnSpc>
                          <a:spcPct val="115000"/>
                        </a:lnSpc>
                        <a:spcBef>
                          <a:spcPts val="0"/>
                        </a:spcBef>
                        <a:spcAft>
                          <a:spcPts val="0"/>
                        </a:spcAft>
                        <a:buFont typeface="Arial" panose="020B0604020202020204" pitchFamily="34" charset="0"/>
                        <a:buChar char="•"/>
                      </a:pPr>
                      <a:r>
                        <a:rPr lang="en-US" sz="1000" b="0" kern="1200" dirty="0">
                          <a:solidFill>
                            <a:srgbClr val="333333"/>
                          </a:solidFill>
                          <a:latin typeface="Arial" panose="020B0604020202020204" pitchFamily="34" charset="0"/>
                          <a:ea typeface="+mn-ea"/>
                          <a:cs typeface="Arial" panose="020B0604020202020204" pitchFamily="34" charset="0"/>
                        </a:rPr>
                        <a:t>​CUDA </a:t>
                      </a:r>
                      <a:r>
                        <a:rPr lang="en-US" sz="1000" b="0" kern="1200" dirty="0" smtClean="0">
                          <a:solidFill>
                            <a:srgbClr val="333333"/>
                          </a:solidFill>
                          <a:latin typeface="Arial" panose="020B0604020202020204" pitchFamily="34" charset="0"/>
                          <a:ea typeface="+mn-ea"/>
                          <a:cs typeface="Arial" panose="020B0604020202020204" pitchFamily="34" charset="0"/>
                        </a:rPr>
                        <a:t>Memories</a:t>
                      </a:r>
                    </a:p>
                    <a:p>
                      <a:pPr marL="227013" marR="0" indent="-171450" algn="l" defTabSz="571455" rtl="0" eaLnBrk="1" fontAlgn="auto" latinLnBrk="0" hangingPunct="1">
                        <a:lnSpc>
                          <a:spcPct val="115000"/>
                        </a:lnSpc>
                        <a:spcBef>
                          <a:spcPts val="0"/>
                        </a:spcBef>
                        <a:spcAft>
                          <a:spcPts val="0"/>
                        </a:spcAft>
                        <a:buClrTx/>
                        <a:buSzTx/>
                        <a:buFont typeface="Arial" panose="020B0604020202020204" pitchFamily="34" charset="0"/>
                        <a:buChar char="•"/>
                        <a:tabLst/>
                        <a:defRPr/>
                      </a:pPr>
                      <a:r>
                        <a:rPr lang="en-US" sz="1000" b="0" kern="1200" dirty="0" smtClean="0">
                          <a:solidFill>
                            <a:srgbClr val="333333"/>
                          </a:solidFill>
                          <a:latin typeface="Arial" panose="020B0604020202020204" pitchFamily="34" charset="0"/>
                          <a:ea typeface="+mn-ea"/>
                          <a:cs typeface="Arial" panose="020B0604020202020204" pitchFamily="34" charset="0"/>
                        </a:rPr>
                        <a:t>​Tiled Matrix Multiplication</a:t>
                      </a:r>
                    </a:p>
                    <a:p>
                      <a:pPr marL="227013" marR="0" indent="-171450" algn="l" defTabSz="571455" rtl="0" eaLnBrk="1" fontAlgn="auto" latinLnBrk="0" hangingPunct="1">
                        <a:lnSpc>
                          <a:spcPct val="115000"/>
                        </a:lnSpc>
                        <a:spcBef>
                          <a:spcPts val="0"/>
                        </a:spcBef>
                        <a:spcAft>
                          <a:spcPts val="0"/>
                        </a:spcAft>
                        <a:buClrTx/>
                        <a:buSzTx/>
                        <a:buFont typeface="Arial" panose="020B0604020202020204" pitchFamily="34" charset="0"/>
                        <a:buChar char="•"/>
                        <a:tabLst/>
                        <a:defRPr/>
                      </a:pPr>
                      <a:r>
                        <a:rPr lang="en-US" sz="1000" b="0" kern="1200" dirty="0" smtClean="0">
                          <a:solidFill>
                            <a:srgbClr val="333333"/>
                          </a:solidFill>
                          <a:latin typeface="Arial" panose="020B0604020202020204" pitchFamily="34" charset="0"/>
                          <a:ea typeface="+mn-ea"/>
                          <a:cs typeface="Arial" panose="020B0604020202020204" pitchFamily="34" charset="0"/>
                        </a:rPr>
                        <a:t>​Tiled Matrix Multiplication Kernel</a:t>
                      </a:r>
                    </a:p>
                    <a:p>
                      <a:pPr marL="227013" marR="0" indent="-171450" algn="l" defTabSz="571455" rtl="0" eaLnBrk="1" fontAlgn="auto" latinLnBrk="0" hangingPunct="1">
                        <a:lnSpc>
                          <a:spcPct val="115000"/>
                        </a:lnSpc>
                        <a:spcBef>
                          <a:spcPts val="0"/>
                        </a:spcBef>
                        <a:spcAft>
                          <a:spcPts val="0"/>
                        </a:spcAft>
                        <a:buClrTx/>
                        <a:buSzTx/>
                        <a:buFont typeface="Arial" panose="020B0604020202020204" pitchFamily="34" charset="0"/>
                        <a:buChar char="•"/>
                        <a:tabLst/>
                        <a:defRPr/>
                      </a:pPr>
                      <a:r>
                        <a:rPr lang="en-US" sz="1000" b="0" kern="1200" dirty="0" smtClean="0">
                          <a:solidFill>
                            <a:srgbClr val="333333"/>
                          </a:solidFill>
                          <a:latin typeface="Arial" panose="020B0604020202020204" pitchFamily="34" charset="0"/>
                          <a:ea typeface="+mn-ea"/>
                          <a:cs typeface="Arial" panose="020B0604020202020204" pitchFamily="34" charset="0"/>
                        </a:rPr>
                        <a:t>​Handling Boundary Conditions in Tiling</a:t>
                      </a:r>
                    </a:p>
                    <a:p>
                      <a:pPr marL="227013" marR="0" indent="-171450" algn="l" defTabSz="571455" rtl="0" eaLnBrk="1" fontAlgn="auto" latinLnBrk="0" hangingPunct="1">
                        <a:lnSpc>
                          <a:spcPct val="115000"/>
                        </a:lnSpc>
                        <a:spcBef>
                          <a:spcPts val="0"/>
                        </a:spcBef>
                        <a:spcAft>
                          <a:spcPts val="0"/>
                        </a:spcAft>
                        <a:buClrTx/>
                        <a:buSzTx/>
                        <a:buFont typeface="Arial" panose="020B0604020202020204" pitchFamily="34" charset="0"/>
                        <a:buChar char="•"/>
                        <a:tabLst/>
                        <a:defRPr/>
                      </a:pPr>
                      <a:r>
                        <a:rPr lang="en-US" sz="1000" b="0" kern="1200" dirty="0" smtClean="0">
                          <a:solidFill>
                            <a:srgbClr val="333333"/>
                          </a:solidFill>
                          <a:latin typeface="Arial" panose="020B0604020202020204" pitchFamily="34" charset="0"/>
                          <a:ea typeface="+mn-ea"/>
                          <a:cs typeface="Arial" panose="020B0604020202020204" pitchFamily="34" charset="0"/>
                        </a:rPr>
                        <a:t>​Tiled Kernel for Arbitrary Matrix Dimensions</a:t>
                      </a:r>
                      <a:endParaRPr lang="en-US" sz="1000" b="0" kern="1200" dirty="0">
                        <a:solidFill>
                          <a:srgbClr val="333333"/>
                        </a:solidFill>
                        <a:latin typeface="Arial" panose="020B0604020202020204" pitchFamily="34" charset="0"/>
                        <a:ea typeface="+mn-ea"/>
                        <a:cs typeface="Arial" panose="020B0604020202020204" pitchFamily="34" charset="0"/>
                      </a:endParaRPr>
                    </a:p>
                  </a:txBody>
                  <a:tcPr marL="9525" marR="9525" marT="9525" marB="9525" anchor="ctr">
                    <a:lnL w="6350" cap="flat" cmpd="sng" algn="ctr">
                      <a:solidFill>
                        <a:schemeClr val="tx1">
                          <a:lumMod val="65000"/>
                        </a:schemeClr>
                      </a:solidFill>
                      <a:prstDash val="solid"/>
                      <a:round/>
                      <a:headEnd type="none" w="med" len="med"/>
                      <a:tailEnd type="none" w="med" len="med"/>
                    </a:lnL>
                    <a:lnR w="6350" cap="flat" cmpd="sng" algn="ctr">
                      <a:solidFill>
                        <a:schemeClr val="tx1">
                          <a:lumMod val="65000"/>
                        </a:schemeClr>
                      </a:solidFill>
                      <a:prstDash val="solid"/>
                      <a:round/>
                      <a:headEnd type="none" w="med" len="med"/>
                      <a:tailEnd type="none" w="med" len="med"/>
                    </a:lnR>
                    <a:lnT w="6350" cap="flat" cmpd="sng" algn="ctr">
                      <a:solidFill>
                        <a:schemeClr val="tx1">
                          <a:lumMod val="65000"/>
                        </a:schemeClr>
                      </a:solidFill>
                      <a:prstDash val="solid"/>
                      <a:round/>
                      <a:headEnd type="none" w="med" len="med"/>
                      <a:tailEnd type="none" w="med" len="med"/>
                    </a:lnT>
                    <a:lnB w="6350" cap="flat" cmpd="sng" algn="ctr">
                      <a:solidFill>
                        <a:schemeClr val="tx1">
                          <a:lumMod val="65000"/>
                        </a:schemeClr>
                      </a:solidFill>
                      <a:prstDash val="solid"/>
                      <a:round/>
                      <a:headEnd type="none" w="med" len="med"/>
                      <a:tailEnd type="none" w="med" len="med"/>
                    </a:lnB>
                    <a:lnTlToBr w="12700" cmpd="sng">
                      <a:noFill/>
                      <a:prstDash val="solid"/>
                    </a:lnTlToBr>
                    <a:lnBlToTr w="12700" cmpd="sng">
                      <a:noFill/>
                      <a:prstDash val="solid"/>
                    </a:lnBlToTr>
                    <a:solidFill>
                      <a:srgbClr val="C5C5C5">
                        <a:alpha val="34902"/>
                      </a:srgbClr>
                    </a:solidFill>
                  </a:tcPr>
                </a:tc>
                <a:extLst>
                  <a:ext uri="{0D108BD9-81ED-4DB2-BD59-A6C34878D82A}">
                    <a16:rowId xmlns:a16="http://schemas.microsoft.com/office/drawing/2014/main" val="755840066"/>
                  </a:ext>
                </a:extLst>
              </a:tr>
              <a:tr h="795441">
                <a:tc>
                  <a:txBody>
                    <a:bodyPr/>
                    <a:lstStyle/>
                    <a:p>
                      <a:pPr algn="l"/>
                      <a:r>
                        <a:rPr lang="en-US" sz="1000" b="0" kern="1200" dirty="0" smtClean="0">
                          <a:solidFill>
                            <a:schemeClr val="tx1"/>
                          </a:solidFill>
                          <a:latin typeface="Arial" panose="020B0604020202020204" pitchFamily="34" charset="0"/>
                          <a:ea typeface="+mn-ea"/>
                          <a:cs typeface="Arial" panose="020B0604020202020204" pitchFamily="34" charset="0"/>
                        </a:rPr>
                        <a:t>Module 5</a:t>
                      </a:r>
                    </a:p>
                    <a:p>
                      <a:pPr algn="l"/>
                      <a:r>
                        <a:rPr lang="en-US" sz="1000" b="0" kern="1200" dirty="0" smtClean="0">
                          <a:solidFill>
                            <a:schemeClr val="tx1"/>
                          </a:solidFill>
                          <a:latin typeface="Arial" panose="020B0604020202020204" pitchFamily="34" charset="0"/>
                          <a:ea typeface="+mn-ea"/>
                          <a:cs typeface="Arial" panose="020B0604020202020204" pitchFamily="34" charset="0"/>
                        </a:rPr>
                        <a:t>Kernel-based Parallel Programming</a:t>
                      </a:r>
                    </a:p>
                  </a:txBody>
                  <a:tcPr marL="173122" marR="57708" marT="28853" marB="28853" anchor="ctr">
                    <a:lnL w="12700" cmpd="sng">
                      <a:noFill/>
                    </a:lnL>
                    <a:lnR w="6350" cap="flat" cmpd="sng" algn="ctr">
                      <a:solidFill>
                        <a:schemeClr val="tx1">
                          <a:lumMod val="65000"/>
                        </a:schemeClr>
                      </a:solidFill>
                      <a:prstDash val="solid"/>
                      <a:round/>
                      <a:headEnd type="none" w="med" len="med"/>
                      <a:tailEnd type="none" w="med" len="med"/>
                    </a:lnR>
                    <a:lnT w="6350" cap="flat" cmpd="sng" algn="ctr">
                      <a:solidFill>
                        <a:schemeClr val="tx1">
                          <a:lumMod val="65000"/>
                        </a:schemeClr>
                      </a:solidFill>
                      <a:prstDash val="solid"/>
                      <a:round/>
                      <a:headEnd type="none" w="med" len="med"/>
                      <a:tailEnd type="none" w="med" len="med"/>
                    </a:lnT>
                    <a:lnB w="6350" cap="flat" cmpd="sng" algn="ctr">
                      <a:solidFill>
                        <a:schemeClr val="tx1">
                          <a:lumMod val="65000"/>
                        </a:schemeClr>
                      </a:solidFill>
                      <a:prstDash val="solid"/>
                      <a:round/>
                      <a:headEnd type="none" w="med" len="med"/>
                      <a:tailEnd type="none" w="med" len="med"/>
                    </a:lnB>
                    <a:lnTlToBr w="12700" cmpd="sng">
                      <a:noFill/>
                      <a:prstDash val="solid"/>
                    </a:lnTlToBr>
                    <a:lnBlToTr w="12700" cmpd="sng">
                      <a:noFill/>
                      <a:prstDash val="solid"/>
                    </a:lnBlToTr>
                    <a:solidFill>
                      <a:srgbClr val="6F6F6F"/>
                    </a:solidFill>
                  </a:tcPr>
                </a:tc>
                <a:tc>
                  <a:txBody>
                    <a:bodyPr/>
                    <a:lstStyle/>
                    <a:p>
                      <a:pPr marL="227013" marR="0" indent="-171450">
                        <a:lnSpc>
                          <a:spcPct val="115000"/>
                        </a:lnSpc>
                        <a:spcBef>
                          <a:spcPts val="0"/>
                        </a:spcBef>
                        <a:spcAft>
                          <a:spcPts val="0"/>
                        </a:spcAft>
                        <a:buFont typeface="Arial" panose="020B0604020202020204" pitchFamily="34" charset="0"/>
                        <a:buChar char="•"/>
                      </a:pPr>
                      <a:r>
                        <a:rPr lang="en-US" sz="1000" b="0" kern="1200" dirty="0" smtClean="0">
                          <a:solidFill>
                            <a:srgbClr val="333333"/>
                          </a:solidFill>
                          <a:latin typeface="Arial" panose="020B0604020202020204" pitchFamily="34" charset="0"/>
                          <a:ea typeface="+mn-ea"/>
                          <a:cs typeface="Arial" panose="020B0604020202020204" pitchFamily="34" charset="0"/>
                        </a:rPr>
                        <a:t>Histogram (Sort) Example</a:t>
                      </a:r>
                    </a:p>
                    <a:p>
                      <a:pPr marL="227013" marR="0" indent="-171450">
                        <a:lnSpc>
                          <a:spcPct val="115000"/>
                        </a:lnSpc>
                        <a:spcBef>
                          <a:spcPts val="0"/>
                        </a:spcBef>
                        <a:spcAft>
                          <a:spcPts val="0"/>
                        </a:spcAft>
                        <a:buFont typeface="Arial" panose="020B0604020202020204" pitchFamily="34" charset="0"/>
                        <a:buChar char="•"/>
                      </a:pPr>
                      <a:r>
                        <a:rPr lang="en-US" sz="1000" b="0" kern="1200" dirty="0" smtClean="0">
                          <a:solidFill>
                            <a:srgbClr val="333333"/>
                          </a:solidFill>
                          <a:latin typeface="Arial" panose="020B0604020202020204" pitchFamily="34" charset="0"/>
                          <a:ea typeface="+mn-ea"/>
                          <a:cs typeface="Arial" panose="020B0604020202020204" pitchFamily="34" charset="0"/>
                        </a:rPr>
                        <a:t>Basic​ Matrix-Matrix Multiplication Example</a:t>
                      </a:r>
                    </a:p>
                    <a:p>
                      <a:pPr marL="227013" marR="0" indent="-171450">
                        <a:lnSpc>
                          <a:spcPct val="115000"/>
                        </a:lnSpc>
                        <a:spcBef>
                          <a:spcPts val="0"/>
                        </a:spcBef>
                        <a:spcAft>
                          <a:spcPts val="0"/>
                        </a:spcAft>
                        <a:buFont typeface="Arial" panose="020B0604020202020204" pitchFamily="34" charset="0"/>
                        <a:buChar char="•"/>
                      </a:pPr>
                      <a:r>
                        <a:rPr lang="en-US" sz="1000" b="0" kern="1200" dirty="0" smtClean="0">
                          <a:solidFill>
                            <a:srgbClr val="333333"/>
                          </a:solidFill>
                          <a:latin typeface="Arial" panose="020B0604020202020204" pitchFamily="34" charset="0"/>
                          <a:ea typeface="+mn-ea"/>
                          <a:cs typeface="Arial" panose="020B0604020202020204" pitchFamily="34" charset="0"/>
                        </a:rPr>
                        <a:t>​Thread Scheduling</a:t>
                      </a:r>
                    </a:p>
                    <a:p>
                      <a:pPr marL="227013" marR="0" indent="-171450">
                        <a:lnSpc>
                          <a:spcPct val="115000"/>
                        </a:lnSpc>
                        <a:spcBef>
                          <a:spcPts val="0"/>
                        </a:spcBef>
                        <a:spcAft>
                          <a:spcPts val="0"/>
                        </a:spcAft>
                        <a:buFont typeface="Arial" panose="020B0604020202020204" pitchFamily="34" charset="0"/>
                        <a:buChar char="•"/>
                      </a:pPr>
                      <a:r>
                        <a:rPr lang="en-US" sz="1000" b="0" kern="1200" dirty="0" smtClean="0">
                          <a:solidFill>
                            <a:srgbClr val="333333"/>
                          </a:solidFill>
                          <a:latin typeface="Arial" panose="020B0604020202020204" pitchFamily="34" charset="0"/>
                          <a:ea typeface="+mn-ea"/>
                          <a:cs typeface="Arial" panose="020B0604020202020204" pitchFamily="34" charset="0"/>
                        </a:rPr>
                        <a:t>Control Divergence</a:t>
                      </a:r>
                      <a:endParaRPr lang="en-US" sz="1000" b="0" kern="1200" dirty="0">
                        <a:solidFill>
                          <a:srgbClr val="333333"/>
                        </a:solidFill>
                        <a:latin typeface="Arial" panose="020B0604020202020204" pitchFamily="34" charset="0"/>
                        <a:ea typeface="+mn-ea"/>
                        <a:cs typeface="Arial" panose="020B0604020202020204" pitchFamily="34" charset="0"/>
                      </a:endParaRPr>
                    </a:p>
                  </a:txBody>
                  <a:tcPr marL="9525" marR="9525" marT="9525" marB="9525" anchor="ctr">
                    <a:lnL w="6350" cap="flat" cmpd="sng" algn="ctr">
                      <a:solidFill>
                        <a:schemeClr val="tx1">
                          <a:lumMod val="65000"/>
                        </a:schemeClr>
                      </a:solidFill>
                      <a:prstDash val="solid"/>
                      <a:round/>
                      <a:headEnd type="none" w="med" len="med"/>
                      <a:tailEnd type="none" w="med" len="med"/>
                    </a:lnL>
                    <a:lnR w="6350" cap="flat" cmpd="sng" algn="ctr">
                      <a:solidFill>
                        <a:schemeClr val="tx1">
                          <a:lumMod val="65000"/>
                        </a:schemeClr>
                      </a:solidFill>
                      <a:prstDash val="solid"/>
                      <a:round/>
                      <a:headEnd type="none" w="med" len="med"/>
                      <a:tailEnd type="none" w="med" len="med"/>
                    </a:lnR>
                    <a:lnT w="6350" cap="flat" cmpd="sng" algn="ctr">
                      <a:solidFill>
                        <a:schemeClr val="tx1">
                          <a:lumMod val="65000"/>
                        </a:schemeClr>
                      </a:solidFill>
                      <a:prstDash val="solid"/>
                      <a:round/>
                      <a:headEnd type="none" w="med" len="med"/>
                      <a:tailEnd type="none" w="med" len="med"/>
                    </a:lnT>
                    <a:lnB w="6350" cap="flat" cmpd="sng" algn="ctr">
                      <a:solidFill>
                        <a:schemeClr val="tx1">
                          <a:lumMod val="65000"/>
                        </a:schemeClr>
                      </a:solidFill>
                      <a:prstDash val="solid"/>
                      <a:round/>
                      <a:headEnd type="none" w="med" len="med"/>
                      <a:tailEnd type="none" w="med" len="med"/>
                    </a:lnB>
                    <a:lnTlToBr w="12700" cmpd="sng">
                      <a:noFill/>
                      <a:prstDash val="solid"/>
                    </a:lnTlToBr>
                    <a:lnBlToTr w="12700" cmpd="sng">
                      <a:noFill/>
                      <a:prstDash val="solid"/>
                    </a:lnBlToTr>
                    <a:solidFill>
                      <a:srgbClr val="C5C5C5">
                        <a:alpha val="34902"/>
                      </a:srgbClr>
                    </a:solidFill>
                  </a:tcPr>
                </a:tc>
                <a:extLst>
                  <a:ext uri="{0D108BD9-81ED-4DB2-BD59-A6C34878D82A}">
                    <a16:rowId xmlns:a16="http://schemas.microsoft.com/office/drawing/2014/main" val="3360025742"/>
                  </a:ext>
                </a:extLst>
              </a:tr>
            </a:tbl>
          </a:graphicData>
        </a:graphic>
      </p:graphicFrame>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6934200" y="4381500"/>
            <a:ext cx="609600" cy="609600"/>
          </a:xfrm>
          <a:prstGeom prst="rect">
            <a:avLst/>
          </a:prstGeom>
        </p:spPr>
      </p:pic>
    </p:spTree>
    <p:extLst>
      <p:ext uri="{BB962C8B-B14F-4D97-AF65-F5344CB8AC3E}">
        <p14:creationId xmlns:p14="http://schemas.microsoft.com/office/powerpoint/2010/main" val="113827607"/>
      </p:ext>
    </p:extLst>
  </p:cSld>
  <p:clrMapOvr>
    <a:masterClrMapping/>
  </p:clrMapOvr>
  <mc:AlternateContent xmlns:mc="http://schemas.openxmlformats.org/markup-compatibility/2006" xmlns:p14="http://schemas.microsoft.com/office/powerpoint/2010/main">
    <mc:Choice Requires="p14">
      <p:transition spd="med" p14:dur="700" advTm="167425">
        <p:fade/>
      </p:transition>
    </mc:Choice>
    <mc:Fallback xmlns="">
      <p:transition spd="med" advTm="16742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pPr algn="l"/>
            <a:r>
              <a:rPr lang="en-US" dirty="0">
                <a:solidFill>
                  <a:srgbClr val="76B900"/>
                </a:solidFill>
              </a:rPr>
              <a:t>Course Content</a:t>
            </a:r>
          </a:p>
        </p:txBody>
      </p:sp>
      <p:graphicFrame>
        <p:nvGraphicFramePr>
          <p:cNvPr id="6" name="Table 5"/>
          <p:cNvGraphicFramePr>
            <a:graphicFrameLocks noGrp="1"/>
          </p:cNvGraphicFramePr>
          <p:nvPr>
            <p:extLst>
              <p:ext uri="{D42A27DB-BD31-4B8C-83A1-F6EECF244321}">
                <p14:modId xmlns:p14="http://schemas.microsoft.com/office/powerpoint/2010/main" val="3869146838"/>
              </p:ext>
            </p:extLst>
          </p:nvPr>
        </p:nvGraphicFramePr>
        <p:xfrm>
          <a:off x="388620" y="728143"/>
          <a:ext cx="6088380" cy="4059036"/>
        </p:xfrm>
        <a:graphic>
          <a:graphicData uri="http://schemas.openxmlformats.org/drawingml/2006/table">
            <a:tbl>
              <a:tblPr firstRow="1" bandRow="1">
                <a:tableStyleId>{5C22544A-7EE6-4342-B048-85BDC9FD1C3A}</a:tableStyleId>
              </a:tblPr>
              <a:tblGrid>
                <a:gridCol w="2202180">
                  <a:extLst>
                    <a:ext uri="{9D8B030D-6E8A-4147-A177-3AD203B41FA5}">
                      <a16:colId xmlns:a16="http://schemas.microsoft.com/office/drawing/2014/main" val="20000"/>
                    </a:ext>
                  </a:extLst>
                </a:gridCol>
                <a:gridCol w="3886200">
                  <a:extLst>
                    <a:ext uri="{9D8B030D-6E8A-4147-A177-3AD203B41FA5}">
                      <a16:colId xmlns:a16="http://schemas.microsoft.com/office/drawing/2014/main" val="20001"/>
                    </a:ext>
                  </a:extLst>
                </a:gridCol>
              </a:tblGrid>
              <a:tr h="548207">
                <a:tc>
                  <a:txBody>
                    <a:bodyPr/>
                    <a:lstStyle/>
                    <a:p>
                      <a:pPr marL="0" marR="0" indent="0" algn="l" defTabSz="571455" rtl="0" eaLnBrk="1" fontAlgn="auto" latinLnBrk="0" hangingPunct="1">
                        <a:lnSpc>
                          <a:spcPct val="100000"/>
                        </a:lnSpc>
                        <a:spcBef>
                          <a:spcPts val="0"/>
                        </a:spcBef>
                        <a:spcAft>
                          <a:spcPts val="0"/>
                        </a:spcAft>
                        <a:buClrTx/>
                        <a:buSzTx/>
                        <a:buFontTx/>
                        <a:buNone/>
                        <a:tabLst/>
                        <a:defRPr/>
                      </a:pPr>
                      <a:r>
                        <a:rPr lang="en-US" sz="1000" b="0" kern="1200" dirty="0" smtClean="0">
                          <a:solidFill>
                            <a:schemeClr val="tx1"/>
                          </a:solidFill>
                          <a:latin typeface="Arial" panose="020B0604020202020204" pitchFamily="34" charset="0"/>
                          <a:ea typeface="+mn-ea"/>
                          <a:cs typeface="Arial" panose="020B0604020202020204" pitchFamily="34" charset="0"/>
                        </a:rPr>
                        <a:t>Module 6</a:t>
                      </a:r>
                    </a:p>
                    <a:p>
                      <a:pPr marL="0" marR="0" indent="0" algn="l" defTabSz="571455" rtl="0" eaLnBrk="1" fontAlgn="auto" latinLnBrk="0" hangingPunct="1">
                        <a:lnSpc>
                          <a:spcPct val="100000"/>
                        </a:lnSpc>
                        <a:spcBef>
                          <a:spcPts val="0"/>
                        </a:spcBef>
                        <a:spcAft>
                          <a:spcPts val="0"/>
                        </a:spcAft>
                        <a:buClrTx/>
                        <a:buSzTx/>
                        <a:buFontTx/>
                        <a:buNone/>
                        <a:tabLst/>
                        <a:defRPr/>
                      </a:pPr>
                      <a:r>
                        <a:rPr lang="en-US" sz="1000" b="0" kern="1200" dirty="0" smtClean="0">
                          <a:solidFill>
                            <a:schemeClr val="tx1"/>
                          </a:solidFill>
                          <a:latin typeface="Arial" panose="020B0604020202020204" pitchFamily="34" charset="0"/>
                          <a:ea typeface="+mn-ea"/>
                          <a:cs typeface="Arial" panose="020B0604020202020204" pitchFamily="34" charset="0"/>
                        </a:rPr>
                        <a:t>Performance Considerations: Memory</a:t>
                      </a:r>
                    </a:p>
                  </a:txBody>
                  <a:tcPr marL="173122" marR="57708" marT="28853" marB="28853" anchor="ctr">
                    <a:lnL w="12700" cmpd="sng">
                      <a:noFill/>
                    </a:lnL>
                    <a:lnR w="6350" cap="flat" cmpd="sng" algn="ctr">
                      <a:solidFill>
                        <a:schemeClr val="tx1">
                          <a:lumMod val="65000"/>
                        </a:schemeClr>
                      </a:solidFill>
                      <a:prstDash val="solid"/>
                      <a:round/>
                      <a:headEnd type="none" w="med" len="med"/>
                      <a:tailEnd type="none" w="med" len="med"/>
                    </a:lnR>
                    <a:lnT w="6350" cap="flat" cmpd="sng" algn="ctr">
                      <a:solidFill>
                        <a:schemeClr val="tx1">
                          <a:lumMod val="65000"/>
                        </a:schemeClr>
                      </a:solidFill>
                      <a:prstDash val="solid"/>
                      <a:round/>
                      <a:headEnd type="none" w="med" len="med"/>
                      <a:tailEnd type="none" w="med" len="med"/>
                    </a:lnT>
                    <a:lnB w="6350" cap="flat" cmpd="sng" algn="ctr">
                      <a:solidFill>
                        <a:schemeClr val="tx1">
                          <a:lumMod val="65000"/>
                        </a:schemeClr>
                      </a:solidFill>
                      <a:prstDash val="solid"/>
                      <a:round/>
                      <a:headEnd type="none" w="med" len="med"/>
                      <a:tailEnd type="none" w="med" len="med"/>
                    </a:lnB>
                    <a:lnTlToBr w="12700" cmpd="sng">
                      <a:noFill/>
                      <a:prstDash val="solid"/>
                    </a:lnTlToBr>
                    <a:lnBlToTr w="12700" cmpd="sng">
                      <a:noFill/>
                      <a:prstDash val="solid"/>
                    </a:lnBlToTr>
                    <a:solidFill>
                      <a:srgbClr val="6F6F6F"/>
                    </a:solidFill>
                  </a:tcPr>
                </a:tc>
                <a:tc>
                  <a:txBody>
                    <a:bodyPr/>
                    <a:lstStyle/>
                    <a:p>
                      <a:pPr marL="171450" indent="-171450" algn="l">
                        <a:lnSpc>
                          <a:spcPct val="90000"/>
                        </a:lnSpc>
                        <a:buFont typeface="Arial" panose="020B0604020202020204" pitchFamily="34" charset="0"/>
                        <a:buChar char="•"/>
                      </a:pPr>
                      <a:r>
                        <a:rPr lang="en-US" sz="1000" b="0" dirty="0" smtClean="0">
                          <a:solidFill>
                            <a:srgbClr val="333333"/>
                          </a:solidFill>
                          <a:latin typeface="Arial" panose="020B0604020202020204" pitchFamily="34" charset="0"/>
                          <a:cs typeface="Arial" panose="020B0604020202020204" pitchFamily="34" charset="0"/>
                        </a:rPr>
                        <a:t>DRAM Bandwidth</a:t>
                      </a:r>
                    </a:p>
                    <a:p>
                      <a:pPr marL="171450" indent="-171450" algn="l">
                        <a:lnSpc>
                          <a:spcPct val="90000"/>
                        </a:lnSpc>
                        <a:buFont typeface="Arial" panose="020B0604020202020204" pitchFamily="34" charset="0"/>
                        <a:buChar char="•"/>
                      </a:pPr>
                      <a:r>
                        <a:rPr lang="en-US" sz="1000" b="0" dirty="0" smtClean="0">
                          <a:solidFill>
                            <a:srgbClr val="333333"/>
                          </a:solidFill>
                          <a:latin typeface="Arial" panose="020B0604020202020204" pitchFamily="34" charset="0"/>
                          <a:cs typeface="Arial" panose="020B0604020202020204" pitchFamily="34" charset="0"/>
                        </a:rPr>
                        <a:t>​Memory Coalescing in CUDA</a:t>
                      </a:r>
                      <a:endParaRPr lang="en-US" sz="1000" b="0" baseline="0" dirty="0" smtClean="0">
                        <a:solidFill>
                          <a:srgbClr val="333333"/>
                        </a:solidFill>
                        <a:latin typeface="Arial" panose="020B0604020202020204" pitchFamily="34" charset="0"/>
                        <a:cs typeface="Arial" panose="020B0604020202020204" pitchFamily="34" charset="0"/>
                      </a:endParaRPr>
                    </a:p>
                  </a:txBody>
                  <a:tcPr marL="57708" marR="57708" marT="28853" marB="28853" anchor="ctr">
                    <a:lnL w="6350" cap="flat" cmpd="sng" algn="ctr">
                      <a:solidFill>
                        <a:schemeClr val="tx1">
                          <a:lumMod val="65000"/>
                        </a:schemeClr>
                      </a:solidFill>
                      <a:prstDash val="solid"/>
                      <a:round/>
                      <a:headEnd type="none" w="med" len="med"/>
                      <a:tailEnd type="none" w="med" len="med"/>
                    </a:lnL>
                    <a:lnR w="6350" cap="flat" cmpd="sng" algn="ctr">
                      <a:solidFill>
                        <a:schemeClr val="tx1">
                          <a:lumMod val="65000"/>
                        </a:schemeClr>
                      </a:solidFill>
                      <a:prstDash val="solid"/>
                      <a:round/>
                      <a:headEnd type="none" w="med" len="med"/>
                      <a:tailEnd type="none" w="med" len="med"/>
                    </a:lnR>
                    <a:lnT w="6350" cap="flat" cmpd="sng" algn="ctr">
                      <a:solidFill>
                        <a:schemeClr val="tx1">
                          <a:lumMod val="65000"/>
                        </a:schemeClr>
                      </a:solidFill>
                      <a:prstDash val="solid"/>
                      <a:round/>
                      <a:headEnd type="none" w="med" len="med"/>
                      <a:tailEnd type="none" w="med" len="med"/>
                    </a:lnT>
                    <a:lnB w="6350" cap="flat" cmpd="sng" algn="ctr">
                      <a:solidFill>
                        <a:schemeClr val="tx1">
                          <a:lumMod val="65000"/>
                        </a:schemeClr>
                      </a:solidFill>
                      <a:prstDash val="solid"/>
                      <a:round/>
                      <a:headEnd type="none" w="med" len="med"/>
                      <a:tailEnd type="none" w="med" len="med"/>
                    </a:lnB>
                    <a:lnTlToBr w="12700" cmpd="sng">
                      <a:noFill/>
                      <a:prstDash val="solid"/>
                    </a:lnTlToBr>
                    <a:lnBlToTr w="12700" cmpd="sng">
                      <a:noFill/>
                      <a:prstDash val="solid"/>
                    </a:lnBlToTr>
                    <a:solidFill>
                      <a:srgbClr val="C5C5C5">
                        <a:alpha val="34902"/>
                      </a:srgbClr>
                    </a:solidFill>
                  </a:tcPr>
                </a:tc>
                <a:extLst>
                  <a:ext uri="{0D108BD9-81ED-4DB2-BD59-A6C34878D82A}">
                    <a16:rowId xmlns:a16="http://schemas.microsoft.com/office/drawing/2014/main" val="10001"/>
                  </a:ext>
                </a:extLst>
              </a:tr>
              <a:tr h="228600">
                <a:tc>
                  <a:txBody>
                    <a:bodyPr/>
                    <a:lstStyle/>
                    <a:p>
                      <a:pPr algn="l"/>
                      <a:r>
                        <a:rPr lang="en-US" sz="1000" b="0" kern="1200" dirty="0" smtClean="0">
                          <a:solidFill>
                            <a:schemeClr val="tx1"/>
                          </a:solidFill>
                          <a:latin typeface="Arial" panose="020B0604020202020204" pitchFamily="34" charset="0"/>
                          <a:ea typeface="+mn-ea"/>
                          <a:cs typeface="Arial" panose="020B0604020202020204" pitchFamily="34" charset="0"/>
                        </a:rPr>
                        <a:t>Module 7</a:t>
                      </a:r>
                    </a:p>
                    <a:p>
                      <a:pPr algn="l"/>
                      <a:r>
                        <a:rPr lang="en-US" sz="1000" b="0" kern="1200" dirty="0" smtClean="0">
                          <a:solidFill>
                            <a:schemeClr val="tx1"/>
                          </a:solidFill>
                          <a:latin typeface="Arial" panose="020B0604020202020204" pitchFamily="34" charset="0"/>
                          <a:ea typeface="+mn-ea"/>
                          <a:cs typeface="Arial" panose="020B0604020202020204" pitchFamily="34" charset="0"/>
                        </a:rPr>
                        <a:t>Atomic Operations</a:t>
                      </a:r>
                      <a:endParaRPr lang="en-US" sz="1000" b="0" kern="1200" dirty="0">
                        <a:solidFill>
                          <a:schemeClr val="tx1"/>
                        </a:solidFill>
                        <a:latin typeface="Arial" panose="020B0604020202020204" pitchFamily="34" charset="0"/>
                        <a:ea typeface="+mn-ea"/>
                        <a:cs typeface="Arial" panose="020B0604020202020204" pitchFamily="34" charset="0"/>
                      </a:endParaRPr>
                    </a:p>
                  </a:txBody>
                  <a:tcPr marL="173122" marR="57708" marT="28853" marB="28853" anchor="ctr">
                    <a:lnL w="12700" cmpd="sng">
                      <a:noFill/>
                    </a:lnL>
                    <a:lnR w="6350" cap="flat" cmpd="sng" algn="ctr">
                      <a:solidFill>
                        <a:schemeClr val="tx1">
                          <a:lumMod val="65000"/>
                        </a:schemeClr>
                      </a:solidFill>
                      <a:prstDash val="solid"/>
                      <a:round/>
                      <a:headEnd type="none" w="med" len="med"/>
                      <a:tailEnd type="none" w="med" len="med"/>
                    </a:lnR>
                    <a:lnT w="6350" cap="flat" cmpd="sng" algn="ctr">
                      <a:solidFill>
                        <a:schemeClr val="tx1">
                          <a:lumMod val="65000"/>
                        </a:schemeClr>
                      </a:solidFill>
                      <a:prstDash val="solid"/>
                      <a:round/>
                      <a:headEnd type="none" w="med" len="med"/>
                      <a:tailEnd type="none" w="med" len="med"/>
                    </a:lnT>
                    <a:lnB w="6350" cap="flat" cmpd="sng" algn="ctr">
                      <a:solidFill>
                        <a:schemeClr val="tx1">
                          <a:lumMod val="65000"/>
                        </a:schemeClr>
                      </a:solidFill>
                      <a:prstDash val="solid"/>
                      <a:round/>
                      <a:headEnd type="none" w="med" len="med"/>
                      <a:tailEnd type="none" w="med" len="med"/>
                    </a:lnB>
                    <a:lnTlToBr w="12700" cmpd="sng">
                      <a:noFill/>
                      <a:prstDash val="solid"/>
                    </a:lnTlToBr>
                    <a:lnBlToTr w="12700" cmpd="sng">
                      <a:noFill/>
                      <a:prstDash val="solid"/>
                    </a:lnBlToTr>
                    <a:solidFill>
                      <a:srgbClr val="6F6F6F"/>
                    </a:solidFill>
                  </a:tcPr>
                </a:tc>
                <a:tc>
                  <a:txBody>
                    <a:bodyPr/>
                    <a:lstStyle/>
                    <a:p>
                      <a:pPr marL="171450" marR="0" indent="-171450" algn="l" defTabSz="914400" rtl="0" eaLnBrk="1" fontAlgn="auto" latinLnBrk="0" hangingPunct="1">
                        <a:lnSpc>
                          <a:spcPct val="90000"/>
                        </a:lnSpc>
                        <a:spcBef>
                          <a:spcPts val="0"/>
                        </a:spcBef>
                        <a:spcAft>
                          <a:spcPts val="0"/>
                        </a:spcAft>
                        <a:buClrTx/>
                        <a:buSzTx/>
                        <a:buFont typeface="Arial" panose="020B0604020202020204" pitchFamily="34" charset="0"/>
                        <a:buChar char="•"/>
                        <a:tabLst/>
                        <a:defRPr/>
                      </a:pPr>
                      <a:r>
                        <a:rPr lang="en-US" sz="1000" b="0" dirty="0" smtClean="0">
                          <a:solidFill>
                            <a:srgbClr val="333333"/>
                          </a:solidFill>
                          <a:latin typeface="Arial" panose="020B0604020202020204" pitchFamily="34" charset="0"/>
                          <a:cs typeface="Arial" panose="020B0604020202020204" pitchFamily="34" charset="0"/>
                        </a:rPr>
                        <a:t>Atomic Operations</a:t>
                      </a:r>
                    </a:p>
                  </a:txBody>
                  <a:tcPr marL="57708" marR="57708" marT="28853" marB="28853" anchor="ctr">
                    <a:lnL w="6350" cap="flat" cmpd="sng" algn="ctr">
                      <a:solidFill>
                        <a:schemeClr val="tx1">
                          <a:lumMod val="65000"/>
                        </a:schemeClr>
                      </a:solidFill>
                      <a:prstDash val="solid"/>
                      <a:round/>
                      <a:headEnd type="none" w="med" len="med"/>
                      <a:tailEnd type="none" w="med" len="med"/>
                    </a:lnL>
                    <a:lnR w="6350" cap="flat" cmpd="sng" algn="ctr">
                      <a:solidFill>
                        <a:schemeClr val="tx1">
                          <a:lumMod val="65000"/>
                        </a:schemeClr>
                      </a:solidFill>
                      <a:prstDash val="solid"/>
                      <a:round/>
                      <a:headEnd type="none" w="med" len="med"/>
                      <a:tailEnd type="none" w="med" len="med"/>
                    </a:lnR>
                    <a:lnT w="6350" cap="flat" cmpd="sng" algn="ctr">
                      <a:solidFill>
                        <a:schemeClr val="tx1">
                          <a:lumMod val="65000"/>
                        </a:schemeClr>
                      </a:solidFill>
                      <a:prstDash val="solid"/>
                      <a:round/>
                      <a:headEnd type="none" w="med" len="med"/>
                      <a:tailEnd type="none" w="med" len="med"/>
                    </a:lnT>
                    <a:lnB w="6350" cap="flat" cmpd="sng" algn="ctr">
                      <a:solidFill>
                        <a:schemeClr val="tx1">
                          <a:lumMod val="65000"/>
                        </a:schemeClr>
                      </a:solidFill>
                      <a:prstDash val="solid"/>
                      <a:round/>
                      <a:headEnd type="none" w="med" len="med"/>
                      <a:tailEnd type="none" w="med" len="med"/>
                    </a:lnB>
                    <a:lnTlToBr w="12700" cmpd="sng">
                      <a:noFill/>
                      <a:prstDash val="solid"/>
                    </a:lnTlToBr>
                    <a:lnBlToTr w="12700" cmpd="sng">
                      <a:noFill/>
                      <a:prstDash val="solid"/>
                    </a:lnBlToTr>
                    <a:solidFill>
                      <a:srgbClr val="C5C5C5">
                        <a:alpha val="34902"/>
                      </a:srgbClr>
                    </a:solidFill>
                  </a:tcPr>
                </a:tc>
                <a:extLst>
                  <a:ext uri="{0D108BD9-81ED-4DB2-BD59-A6C34878D82A}">
                    <a16:rowId xmlns:a16="http://schemas.microsoft.com/office/drawing/2014/main" val="10002"/>
                  </a:ext>
                </a:extLst>
              </a:tr>
              <a:tr h="762000">
                <a:tc>
                  <a:txBody>
                    <a:bodyPr/>
                    <a:lstStyle/>
                    <a:p>
                      <a:pPr algn="l"/>
                      <a:r>
                        <a:rPr lang="en-US" sz="1000" b="0" kern="1200" dirty="0" smtClean="0">
                          <a:solidFill>
                            <a:schemeClr val="tx1"/>
                          </a:solidFill>
                          <a:latin typeface="Arial" panose="020B0604020202020204" pitchFamily="34" charset="0"/>
                          <a:ea typeface="+mn-ea"/>
                          <a:cs typeface="Arial" panose="020B0604020202020204" pitchFamily="34" charset="0"/>
                        </a:rPr>
                        <a:t>Module 8</a:t>
                      </a:r>
                    </a:p>
                    <a:p>
                      <a:pPr algn="l"/>
                      <a:r>
                        <a:rPr lang="en-US" sz="1000" b="0" kern="1200" dirty="0" smtClean="0">
                          <a:solidFill>
                            <a:schemeClr val="tx1"/>
                          </a:solidFill>
                          <a:latin typeface="Arial" panose="020B0604020202020204" pitchFamily="34" charset="0"/>
                          <a:ea typeface="+mn-ea"/>
                          <a:cs typeface="Arial" panose="020B0604020202020204" pitchFamily="34" charset="0"/>
                        </a:rPr>
                        <a:t>Parallel Computation Patterns (Part 1)</a:t>
                      </a:r>
                      <a:endParaRPr lang="en-US" sz="1000" b="0" kern="1200" dirty="0">
                        <a:solidFill>
                          <a:schemeClr val="tx1"/>
                        </a:solidFill>
                        <a:latin typeface="Arial" panose="020B0604020202020204" pitchFamily="34" charset="0"/>
                        <a:ea typeface="+mn-ea"/>
                        <a:cs typeface="Arial" panose="020B0604020202020204" pitchFamily="34" charset="0"/>
                      </a:endParaRPr>
                    </a:p>
                  </a:txBody>
                  <a:tcPr marL="173122" marR="57708" marT="28853" marB="28853" anchor="ctr">
                    <a:lnL w="12700" cmpd="sng">
                      <a:noFill/>
                    </a:lnL>
                    <a:lnR w="6350" cap="flat" cmpd="sng" algn="ctr">
                      <a:solidFill>
                        <a:schemeClr val="tx1">
                          <a:lumMod val="65000"/>
                        </a:schemeClr>
                      </a:solidFill>
                      <a:prstDash val="solid"/>
                      <a:round/>
                      <a:headEnd type="none" w="med" len="med"/>
                      <a:tailEnd type="none" w="med" len="med"/>
                    </a:lnR>
                    <a:lnT w="6350" cap="flat" cmpd="sng" algn="ctr">
                      <a:solidFill>
                        <a:schemeClr val="tx1">
                          <a:lumMod val="65000"/>
                        </a:schemeClr>
                      </a:solidFill>
                      <a:prstDash val="solid"/>
                      <a:round/>
                      <a:headEnd type="none" w="med" len="med"/>
                      <a:tailEnd type="none" w="med" len="med"/>
                    </a:lnT>
                    <a:lnB w="6350" cap="flat" cmpd="sng" algn="ctr">
                      <a:solidFill>
                        <a:schemeClr val="tx1">
                          <a:lumMod val="65000"/>
                        </a:schemeClr>
                      </a:solidFill>
                      <a:prstDash val="solid"/>
                      <a:round/>
                      <a:headEnd type="none" w="med" len="med"/>
                      <a:tailEnd type="none" w="med" len="med"/>
                    </a:lnB>
                    <a:lnTlToBr w="12700" cmpd="sng">
                      <a:noFill/>
                      <a:prstDash val="solid"/>
                    </a:lnTlToBr>
                    <a:lnBlToTr w="12700" cmpd="sng">
                      <a:noFill/>
                      <a:prstDash val="solid"/>
                    </a:lnBlToTr>
                    <a:solidFill>
                      <a:srgbClr val="6F6F6F"/>
                    </a:solidFill>
                  </a:tcPr>
                </a:tc>
                <a:tc>
                  <a:txBody>
                    <a:bodyPr/>
                    <a:lstStyle/>
                    <a:p>
                      <a:pPr marL="227013" marR="0" indent="-171450">
                        <a:lnSpc>
                          <a:spcPct val="115000"/>
                        </a:lnSpc>
                        <a:spcBef>
                          <a:spcPts val="0"/>
                        </a:spcBef>
                        <a:spcAft>
                          <a:spcPts val="0"/>
                        </a:spcAft>
                        <a:buFont typeface="Arial" panose="020B0604020202020204" pitchFamily="34" charset="0"/>
                        <a:buChar char="•"/>
                      </a:pPr>
                      <a:r>
                        <a:rPr lang="en-US" sz="1000" b="0" kern="1200" dirty="0" smtClean="0">
                          <a:solidFill>
                            <a:srgbClr val="333333"/>
                          </a:solidFill>
                          <a:latin typeface="Arial" panose="020B0604020202020204" pitchFamily="34" charset="0"/>
                          <a:ea typeface="+mn-ea"/>
                          <a:cs typeface="Arial" panose="020B0604020202020204" pitchFamily="34" charset="0"/>
                        </a:rPr>
                        <a:t>Convolution</a:t>
                      </a:r>
                    </a:p>
                    <a:p>
                      <a:pPr marL="227013" marR="0" indent="-171450" algn="l" defTabSz="571455" rtl="0" eaLnBrk="1" fontAlgn="auto" latinLnBrk="0" hangingPunct="1">
                        <a:lnSpc>
                          <a:spcPct val="115000"/>
                        </a:lnSpc>
                        <a:spcBef>
                          <a:spcPts val="0"/>
                        </a:spcBef>
                        <a:spcAft>
                          <a:spcPts val="0"/>
                        </a:spcAft>
                        <a:buClrTx/>
                        <a:buSzTx/>
                        <a:buFont typeface="Arial" panose="020B0604020202020204" pitchFamily="34" charset="0"/>
                        <a:buChar char="•"/>
                        <a:tabLst/>
                        <a:defRPr/>
                      </a:pPr>
                      <a:r>
                        <a:rPr lang="en-US" sz="1000" b="0" kern="1200" dirty="0" smtClean="0">
                          <a:solidFill>
                            <a:srgbClr val="333333"/>
                          </a:solidFill>
                          <a:latin typeface="Arial" panose="020B0604020202020204" pitchFamily="34" charset="0"/>
                          <a:ea typeface="+mn-ea"/>
                          <a:cs typeface="Arial" panose="020B0604020202020204" pitchFamily="34" charset="0"/>
                        </a:rPr>
                        <a:t>Tiled Convolution</a:t>
                      </a:r>
                    </a:p>
                    <a:p>
                      <a:pPr marL="227013" marR="0" indent="-171450" algn="l" defTabSz="571455" rtl="0" eaLnBrk="1" fontAlgn="auto" latinLnBrk="0" hangingPunct="1">
                        <a:lnSpc>
                          <a:spcPct val="115000"/>
                        </a:lnSpc>
                        <a:spcBef>
                          <a:spcPts val="0"/>
                        </a:spcBef>
                        <a:spcAft>
                          <a:spcPts val="0"/>
                        </a:spcAft>
                        <a:buClrTx/>
                        <a:buSzTx/>
                        <a:buFont typeface="Arial" panose="020B0604020202020204" pitchFamily="34" charset="0"/>
                        <a:buChar char="•"/>
                        <a:tabLst/>
                        <a:defRPr/>
                      </a:pPr>
                      <a:r>
                        <a:rPr lang="en-US" sz="1000" b="0" kern="1200" dirty="0" smtClean="0">
                          <a:solidFill>
                            <a:srgbClr val="333333"/>
                          </a:solidFill>
                          <a:latin typeface="Arial" panose="020B0604020202020204" pitchFamily="34" charset="0"/>
                          <a:ea typeface="+mn-ea"/>
                          <a:cs typeface="Arial" panose="020B0604020202020204" pitchFamily="34" charset="0"/>
                        </a:rPr>
                        <a:t>2D Tiled Convolution Kernel</a:t>
                      </a:r>
                    </a:p>
                  </a:txBody>
                  <a:tcPr marL="9525" marR="9525" marT="9525" marB="9525" anchor="ctr">
                    <a:lnL w="6350" cap="flat" cmpd="sng" algn="ctr">
                      <a:solidFill>
                        <a:schemeClr val="tx1">
                          <a:lumMod val="65000"/>
                        </a:schemeClr>
                      </a:solidFill>
                      <a:prstDash val="solid"/>
                      <a:round/>
                      <a:headEnd type="none" w="med" len="med"/>
                      <a:tailEnd type="none" w="med" len="med"/>
                    </a:lnL>
                    <a:lnR w="6350" cap="flat" cmpd="sng" algn="ctr">
                      <a:solidFill>
                        <a:schemeClr val="tx1">
                          <a:lumMod val="65000"/>
                        </a:schemeClr>
                      </a:solidFill>
                      <a:prstDash val="solid"/>
                      <a:round/>
                      <a:headEnd type="none" w="med" len="med"/>
                      <a:tailEnd type="none" w="med" len="med"/>
                    </a:lnR>
                    <a:lnT w="6350" cap="flat" cmpd="sng" algn="ctr">
                      <a:solidFill>
                        <a:schemeClr val="tx1">
                          <a:lumMod val="65000"/>
                        </a:schemeClr>
                      </a:solidFill>
                      <a:prstDash val="solid"/>
                      <a:round/>
                      <a:headEnd type="none" w="med" len="med"/>
                      <a:tailEnd type="none" w="med" len="med"/>
                    </a:lnT>
                    <a:lnB w="6350" cap="flat" cmpd="sng" algn="ctr">
                      <a:solidFill>
                        <a:schemeClr val="tx1">
                          <a:lumMod val="65000"/>
                        </a:schemeClr>
                      </a:solidFill>
                      <a:prstDash val="solid"/>
                      <a:round/>
                      <a:headEnd type="none" w="med" len="med"/>
                      <a:tailEnd type="none" w="med" len="med"/>
                    </a:lnB>
                    <a:lnTlToBr w="12700" cmpd="sng">
                      <a:noFill/>
                      <a:prstDash val="solid"/>
                    </a:lnTlToBr>
                    <a:lnBlToTr w="12700" cmpd="sng">
                      <a:noFill/>
                      <a:prstDash val="solid"/>
                    </a:lnBlToTr>
                    <a:solidFill>
                      <a:srgbClr val="C5C5C5">
                        <a:alpha val="34902"/>
                      </a:srgbClr>
                    </a:solidFill>
                  </a:tcPr>
                </a:tc>
                <a:extLst>
                  <a:ext uri="{0D108BD9-81ED-4DB2-BD59-A6C34878D82A}">
                    <a16:rowId xmlns:a16="http://schemas.microsoft.com/office/drawing/2014/main" val="121030442"/>
                  </a:ext>
                </a:extLst>
              </a:tr>
              <a:tr h="795441">
                <a:tc>
                  <a:txBody>
                    <a:bodyPr/>
                    <a:lstStyle/>
                    <a:p>
                      <a:pPr algn="l"/>
                      <a:r>
                        <a:rPr lang="en-US" sz="1000" b="0" dirty="0" smtClean="0">
                          <a:solidFill>
                            <a:schemeClr val="tx1"/>
                          </a:solidFill>
                          <a:latin typeface="Arial" panose="020B0604020202020204" pitchFamily="34" charset="0"/>
                          <a:cs typeface="Arial" panose="020B0604020202020204" pitchFamily="34" charset="0"/>
                        </a:rPr>
                        <a:t>Module</a:t>
                      </a:r>
                      <a:r>
                        <a:rPr lang="en-US" sz="1000" b="0" baseline="0" dirty="0" smtClean="0">
                          <a:solidFill>
                            <a:schemeClr val="tx1"/>
                          </a:solidFill>
                          <a:latin typeface="Arial" panose="020B0604020202020204" pitchFamily="34" charset="0"/>
                          <a:cs typeface="Arial" panose="020B0604020202020204" pitchFamily="34" charset="0"/>
                        </a:rPr>
                        <a:t> 9</a:t>
                      </a:r>
                    </a:p>
                    <a:p>
                      <a:pPr algn="l"/>
                      <a:r>
                        <a:rPr lang="en-US" sz="1000" b="0" dirty="0" smtClean="0">
                          <a:solidFill>
                            <a:schemeClr val="tx1"/>
                          </a:solidFill>
                          <a:latin typeface="Arial" panose="020B0604020202020204" pitchFamily="34" charset="0"/>
                          <a:cs typeface="Arial" panose="020B0604020202020204" pitchFamily="34" charset="0"/>
                        </a:rPr>
                        <a:t>Parallel Computation Patterns (Part 2)</a:t>
                      </a:r>
                      <a:endParaRPr lang="en-US" sz="1000" b="0" dirty="0">
                        <a:solidFill>
                          <a:schemeClr val="tx1"/>
                        </a:solidFill>
                        <a:latin typeface="Arial" panose="020B0604020202020204" pitchFamily="34" charset="0"/>
                        <a:cs typeface="Arial" panose="020B0604020202020204" pitchFamily="34" charset="0"/>
                      </a:endParaRPr>
                    </a:p>
                  </a:txBody>
                  <a:tcPr marL="173122" marR="57708" marT="28853" marB="28853" anchor="ctr">
                    <a:lnL w="12700" cmpd="sng">
                      <a:noFill/>
                    </a:lnL>
                    <a:lnR w="6350" cap="flat" cmpd="sng" algn="ctr">
                      <a:solidFill>
                        <a:schemeClr val="tx1">
                          <a:lumMod val="65000"/>
                        </a:schemeClr>
                      </a:solidFill>
                      <a:prstDash val="solid"/>
                      <a:round/>
                      <a:headEnd type="none" w="med" len="med"/>
                      <a:tailEnd type="none" w="med" len="med"/>
                    </a:lnR>
                    <a:lnT w="6350" cap="flat" cmpd="sng" algn="ctr">
                      <a:solidFill>
                        <a:schemeClr val="tx1">
                          <a:lumMod val="65000"/>
                        </a:schemeClr>
                      </a:solidFill>
                      <a:prstDash val="solid"/>
                      <a:round/>
                      <a:headEnd type="none" w="med" len="med"/>
                      <a:tailEnd type="none" w="med" len="med"/>
                    </a:lnT>
                    <a:lnB w="6350" cap="flat" cmpd="sng" algn="ctr">
                      <a:solidFill>
                        <a:schemeClr val="tx1">
                          <a:lumMod val="65000"/>
                        </a:schemeClr>
                      </a:solidFill>
                      <a:prstDash val="solid"/>
                      <a:round/>
                      <a:headEnd type="none" w="med" len="med"/>
                      <a:tailEnd type="none" w="med" len="med"/>
                    </a:lnB>
                    <a:lnTlToBr w="12700" cmpd="sng">
                      <a:noFill/>
                      <a:prstDash val="solid"/>
                    </a:lnTlToBr>
                    <a:lnBlToTr w="12700" cmpd="sng">
                      <a:noFill/>
                      <a:prstDash val="solid"/>
                    </a:lnBlToTr>
                    <a:solidFill>
                      <a:srgbClr val="6F6F6F"/>
                    </a:solidFill>
                  </a:tcPr>
                </a:tc>
                <a:tc>
                  <a:txBody>
                    <a:bodyPr/>
                    <a:lstStyle/>
                    <a:p>
                      <a:pPr marL="227013" marR="0" indent="-171450" algn="l" defTabSz="571455" rtl="0" eaLnBrk="1" fontAlgn="auto" latinLnBrk="0" hangingPunct="1">
                        <a:lnSpc>
                          <a:spcPct val="115000"/>
                        </a:lnSpc>
                        <a:spcBef>
                          <a:spcPts val="0"/>
                        </a:spcBef>
                        <a:spcAft>
                          <a:spcPts val="0"/>
                        </a:spcAft>
                        <a:buClrTx/>
                        <a:buSzTx/>
                        <a:buFont typeface="Arial" panose="020B0604020202020204" pitchFamily="34" charset="0"/>
                        <a:buChar char="•"/>
                        <a:tabLst/>
                        <a:defRPr/>
                      </a:pPr>
                      <a:r>
                        <a:rPr lang="en-US" sz="1000" b="0" kern="1200" dirty="0" smtClean="0">
                          <a:solidFill>
                            <a:srgbClr val="333333"/>
                          </a:solidFill>
                          <a:latin typeface="Arial" panose="020B0604020202020204" pitchFamily="34" charset="0"/>
                          <a:ea typeface="+mn-ea"/>
                          <a:cs typeface="Arial" panose="020B0604020202020204" pitchFamily="34" charset="0"/>
                        </a:rPr>
                        <a:t>Tiled Convolution Analysis</a:t>
                      </a:r>
                    </a:p>
                    <a:p>
                      <a:pPr marL="227013" marR="0" indent="-171450" algn="l" defTabSz="571455" rtl="0" eaLnBrk="1" fontAlgn="auto" latinLnBrk="0" hangingPunct="1">
                        <a:lnSpc>
                          <a:spcPct val="115000"/>
                        </a:lnSpc>
                        <a:spcBef>
                          <a:spcPts val="0"/>
                        </a:spcBef>
                        <a:spcAft>
                          <a:spcPts val="0"/>
                        </a:spcAft>
                        <a:buClrTx/>
                        <a:buSzTx/>
                        <a:buFont typeface="Arial" panose="020B0604020202020204" pitchFamily="34" charset="0"/>
                        <a:buChar char="•"/>
                        <a:tabLst/>
                        <a:defRPr/>
                      </a:pPr>
                      <a:r>
                        <a:rPr lang="en-US" sz="1000" b="0" kern="1200" dirty="0" smtClean="0">
                          <a:solidFill>
                            <a:srgbClr val="333333"/>
                          </a:solidFill>
                          <a:latin typeface="Arial" panose="020B0604020202020204" pitchFamily="34" charset="0"/>
                          <a:ea typeface="+mn-ea"/>
                          <a:cs typeface="Arial" panose="020B0604020202020204" pitchFamily="34" charset="0"/>
                        </a:rPr>
                        <a:t>Data Reuse in Tiled Convolution</a:t>
                      </a:r>
                    </a:p>
                  </a:txBody>
                  <a:tcPr marL="9525" marR="9525" marT="9525" marB="9525" anchor="ctr">
                    <a:lnL w="6350" cap="flat" cmpd="sng" algn="ctr">
                      <a:solidFill>
                        <a:schemeClr val="tx1">
                          <a:lumMod val="65000"/>
                        </a:schemeClr>
                      </a:solidFill>
                      <a:prstDash val="solid"/>
                      <a:round/>
                      <a:headEnd type="none" w="med" len="med"/>
                      <a:tailEnd type="none" w="med" len="med"/>
                    </a:lnL>
                    <a:lnR w="6350" cap="flat" cmpd="sng" algn="ctr">
                      <a:solidFill>
                        <a:schemeClr val="tx1">
                          <a:lumMod val="65000"/>
                        </a:schemeClr>
                      </a:solidFill>
                      <a:prstDash val="solid"/>
                      <a:round/>
                      <a:headEnd type="none" w="med" len="med"/>
                      <a:tailEnd type="none" w="med" len="med"/>
                    </a:lnR>
                    <a:lnT w="6350" cap="flat" cmpd="sng" algn="ctr">
                      <a:solidFill>
                        <a:schemeClr val="tx1">
                          <a:lumMod val="65000"/>
                        </a:schemeClr>
                      </a:solidFill>
                      <a:prstDash val="solid"/>
                      <a:round/>
                      <a:headEnd type="none" w="med" len="med"/>
                      <a:tailEnd type="none" w="med" len="med"/>
                    </a:lnT>
                    <a:lnB w="6350" cap="flat" cmpd="sng" algn="ctr">
                      <a:solidFill>
                        <a:schemeClr val="tx1">
                          <a:lumMod val="65000"/>
                        </a:schemeClr>
                      </a:solidFill>
                      <a:prstDash val="solid"/>
                      <a:round/>
                      <a:headEnd type="none" w="med" len="med"/>
                      <a:tailEnd type="none" w="med" len="med"/>
                    </a:lnB>
                    <a:lnTlToBr w="12700" cmpd="sng">
                      <a:noFill/>
                      <a:prstDash val="solid"/>
                    </a:lnTlToBr>
                    <a:lnBlToTr w="12700" cmpd="sng">
                      <a:noFill/>
                      <a:prstDash val="solid"/>
                    </a:lnBlToTr>
                    <a:solidFill>
                      <a:srgbClr val="C5C5C5">
                        <a:alpha val="34902"/>
                      </a:srgbClr>
                    </a:solidFill>
                  </a:tcPr>
                </a:tc>
                <a:extLst>
                  <a:ext uri="{0D108BD9-81ED-4DB2-BD59-A6C34878D82A}">
                    <a16:rowId xmlns:a16="http://schemas.microsoft.com/office/drawing/2014/main" val="755840066"/>
                  </a:ext>
                </a:extLst>
              </a:tr>
              <a:tr h="795441">
                <a:tc>
                  <a:txBody>
                    <a:bodyPr/>
                    <a:lstStyle/>
                    <a:p>
                      <a:pPr algn="l"/>
                      <a:r>
                        <a:rPr lang="en-US" sz="1000" b="0" kern="1200" dirty="0" smtClean="0">
                          <a:solidFill>
                            <a:schemeClr val="tx1"/>
                          </a:solidFill>
                          <a:latin typeface="Arial" panose="020B0604020202020204" pitchFamily="34" charset="0"/>
                          <a:ea typeface="+mn-ea"/>
                          <a:cs typeface="Arial" panose="020B0604020202020204" pitchFamily="34" charset="0"/>
                        </a:rPr>
                        <a:t>Module 10</a:t>
                      </a:r>
                    </a:p>
                    <a:p>
                      <a:pPr algn="l"/>
                      <a:r>
                        <a:rPr lang="en-US" sz="1000" b="0" kern="1200" dirty="0" smtClean="0">
                          <a:solidFill>
                            <a:schemeClr val="tx1"/>
                          </a:solidFill>
                          <a:latin typeface="Arial" panose="020B0604020202020204" pitchFamily="34" charset="0"/>
                          <a:ea typeface="+mn-ea"/>
                          <a:cs typeface="Arial" panose="020B0604020202020204" pitchFamily="34" charset="0"/>
                        </a:rPr>
                        <a:t>Performance Considerations: Parallel Computation Patterns</a:t>
                      </a:r>
                      <a:endParaRPr lang="en-US" sz="1000" b="0" kern="1200" dirty="0">
                        <a:solidFill>
                          <a:schemeClr val="tx1"/>
                        </a:solidFill>
                        <a:latin typeface="Arial" panose="020B0604020202020204" pitchFamily="34" charset="0"/>
                        <a:ea typeface="+mn-ea"/>
                        <a:cs typeface="Arial" panose="020B0604020202020204" pitchFamily="34" charset="0"/>
                      </a:endParaRPr>
                    </a:p>
                  </a:txBody>
                  <a:tcPr marL="173122" marR="57708" marT="28853" marB="28853" anchor="ctr">
                    <a:lnL w="12700" cmpd="sng">
                      <a:noFill/>
                    </a:lnL>
                    <a:lnR w="6350" cap="flat" cmpd="sng" algn="ctr">
                      <a:solidFill>
                        <a:schemeClr val="tx1">
                          <a:lumMod val="65000"/>
                        </a:schemeClr>
                      </a:solidFill>
                      <a:prstDash val="solid"/>
                      <a:round/>
                      <a:headEnd type="none" w="med" len="med"/>
                      <a:tailEnd type="none" w="med" len="med"/>
                    </a:lnR>
                    <a:lnT w="6350" cap="flat" cmpd="sng" algn="ctr">
                      <a:solidFill>
                        <a:schemeClr val="tx1">
                          <a:lumMod val="65000"/>
                        </a:schemeClr>
                      </a:solidFill>
                      <a:prstDash val="solid"/>
                      <a:round/>
                      <a:headEnd type="none" w="med" len="med"/>
                      <a:tailEnd type="none" w="med" len="med"/>
                    </a:lnT>
                    <a:lnB w="6350" cap="flat" cmpd="sng" algn="ctr">
                      <a:solidFill>
                        <a:schemeClr val="tx1">
                          <a:lumMod val="65000"/>
                        </a:schemeClr>
                      </a:solidFill>
                      <a:prstDash val="solid"/>
                      <a:round/>
                      <a:headEnd type="none" w="med" len="med"/>
                      <a:tailEnd type="none" w="med" len="med"/>
                    </a:lnB>
                    <a:lnTlToBr w="12700" cmpd="sng">
                      <a:noFill/>
                      <a:prstDash val="solid"/>
                    </a:lnTlToBr>
                    <a:lnBlToTr w="12700" cmpd="sng">
                      <a:noFill/>
                      <a:prstDash val="solid"/>
                    </a:lnBlToTr>
                    <a:solidFill>
                      <a:srgbClr val="6F6F6F"/>
                    </a:solidFill>
                  </a:tcPr>
                </a:tc>
                <a:tc>
                  <a:txBody>
                    <a:bodyPr/>
                    <a:lstStyle/>
                    <a:p>
                      <a:pPr marL="227013" marR="0" indent="-171450">
                        <a:lnSpc>
                          <a:spcPct val="115000"/>
                        </a:lnSpc>
                        <a:spcBef>
                          <a:spcPts val="0"/>
                        </a:spcBef>
                        <a:spcAft>
                          <a:spcPts val="0"/>
                        </a:spcAft>
                        <a:buFont typeface="Arial" panose="020B0604020202020204" pitchFamily="34" charset="0"/>
                        <a:buChar char="•"/>
                      </a:pPr>
                      <a:r>
                        <a:rPr lang="en-US" sz="1000" b="0" kern="1200" dirty="0" smtClean="0">
                          <a:solidFill>
                            <a:srgbClr val="333333"/>
                          </a:solidFill>
                          <a:latin typeface="Arial" panose="020B0604020202020204" pitchFamily="34" charset="0"/>
                          <a:ea typeface="+mn-ea"/>
                          <a:cs typeface="Arial" panose="020B0604020202020204" pitchFamily="34" charset="0"/>
                        </a:rPr>
                        <a:t>Reduction</a:t>
                      </a:r>
                    </a:p>
                    <a:p>
                      <a:pPr marL="227013" marR="0" indent="-171450">
                        <a:lnSpc>
                          <a:spcPct val="115000"/>
                        </a:lnSpc>
                        <a:spcBef>
                          <a:spcPts val="0"/>
                        </a:spcBef>
                        <a:spcAft>
                          <a:spcPts val="0"/>
                        </a:spcAft>
                        <a:buFont typeface="Arial" panose="020B0604020202020204" pitchFamily="34" charset="0"/>
                        <a:buChar char="•"/>
                      </a:pPr>
                      <a:r>
                        <a:rPr lang="en-US" sz="1000" b="0" kern="1200" dirty="0" smtClean="0">
                          <a:solidFill>
                            <a:srgbClr val="333333"/>
                          </a:solidFill>
                          <a:latin typeface="Arial" panose="020B0604020202020204" pitchFamily="34" charset="0"/>
                          <a:ea typeface="+mn-ea"/>
                          <a:cs typeface="Arial" panose="020B0604020202020204" pitchFamily="34" charset="0"/>
                        </a:rPr>
                        <a:t>Basic  Reduction Kernel</a:t>
                      </a:r>
                    </a:p>
                    <a:p>
                      <a:pPr marL="227013" marR="0" indent="-171450">
                        <a:lnSpc>
                          <a:spcPct val="115000"/>
                        </a:lnSpc>
                        <a:spcBef>
                          <a:spcPts val="0"/>
                        </a:spcBef>
                        <a:spcAft>
                          <a:spcPts val="0"/>
                        </a:spcAft>
                        <a:buFont typeface="Arial" panose="020B0604020202020204" pitchFamily="34" charset="0"/>
                        <a:buChar char="•"/>
                      </a:pPr>
                      <a:r>
                        <a:rPr lang="en-US" sz="1000" b="0" kern="1200" dirty="0" smtClean="0">
                          <a:solidFill>
                            <a:srgbClr val="333333"/>
                          </a:solidFill>
                          <a:latin typeface="Arial" panose="020B0604020202020204" pitchFamily="34" charset="0"/>
                          <a:ea typeface="+mn-ea"/>
                          <a:cs typeface="Arial" panose="020B0604020202020204" pitchFamily="34" charset="0"/>
                        </a:rPr>
                        <a:t>Improved Reduction Kernel</a:t>
                      </a:r>
                      <a:endParaRPr lang="en-US" sz="1000" b="0" kern="1200" dirty="0">
                        <a:solidFill>
                          <a:srgbClr val="333333"/>
                        </a:solidFill>
                        <a:latin typeface="Arial" panose="020B0604020202020204" pitchFamily="34" charset="0"/>
                        <a:ea typeface="+mn-ea"/>
                        <a:cs typeface="Arial" panose="020B0604020202020204" pitchFamily="34" charset="0"/>
                      </a:endParaRPr>
                    </a:p>
                  </a:txBody>
                  <a:tcPr marL="9525" marR="9525" marT="9525" marB="9525" anchor="ctr">
                    <a:lnL w="6350" cap="flat" cmpd="sng" algn="ctr">
                      <a:solidFill>
                        <a:schemeClr val="tx1">
                          <a:lumMod val="65000"/>
                        </a:schemeClr>
                      </a:solidFill>
                      <a:prstDash val="solid"/>
                      <a:round/>
                      <a:headEnd type="none" w="med" len="med"/>
                      <a:tailEnd type="none" w="med" len="med"/>
                    </a:lnL>
                    <a:lnR w="6350" cap="flat" cmpd="sng" algn="ctr">
                      <a:solidFill>
                        <a:schemeClr val="tx1">
                          <a:lumMod val="65000"/>
                        </a:schemeClr>
                      </a:solidFill>
                      <a:prstDash val="solid"/>
                      <a:round/>
                      <a:headEnd type="none" w="med" len="med"/>
                      <a:tailEnd type="none" w="med" len="med"/>
                    </a:lnR>
                    <a:lnT w="6350" cap="flat" cmpd="sng" algn="ctr">
                      <a:solidFill>
                        <a:schemeClr val="tx1">
                          <a:lumMod val="65000"/>
                        </a:schemeClr>
                      </a:solidFill>
                      <a:prstDash val="solid"/>
                      <a:round/>
                      <a:headEnd type="none" w="med" len="med"/>
                      <a:tailEnd type="none" w="med" len="med"/>
                    </a:lnT>
                    <a:lnB w="6350" cap="flat" cmpd="sng" algn="ctr">
                      <a:solidFill>
                        <a:schemeClr val="tx1">
                          <a:lumMod val="65000"/>
                        </a:schemeClr>
                      </a:solidFill>
                      <a:prstDash val="solid"/>
                      <a:round/>
                      <a:headEnd type="none" w="med" len="med"/>
                      <a:tailEnd type="none" w="med" len="med"/>
                    </a:lnB>
                    <a:lnTlToBr w="12700" cmpd="sng">
                      <a:noFill/>
                      <a:prstDash val="solid"/>
                    </a:lnTlToBr>
                    <a:lnBlToTr w="12700" cmpd="sng">
                      <a:noFill/>
                      <a:prstDash val="solid"/>
                    </a:lnBlToTr>
                    <a:solidFill>
                      <a:srgbClr val="C5C5C5">
                        <a:alpha val="34902"/>
                      </a:srgbClr>
                    </a:solidFill>
                  </a:tcPr>
                </a:tc>
                <a:extLst>
                  <a:ext uri="{0D108BD9-81ED-4DB2-BD59-A6C34878D82A}">
                    <a16:rowId xmlns:a16="http://schemas.microsoft.com/office/drawing/2014/main" val="3360025742"/>
                  </a:ext>
                </a:extLst>
              </a:tr>
              <a:tr h="795441">
                <a:tc>
                  <a:txBody>
                    <a:bodyPr/>
                    <a:lstStyle/>
                    <a:p>
                      <a:pPr algn="l"/>
                      <a:r>
                        <a:rPr lang="en-US" sz="1000" b="0" kern="1200" dirty="0" smtClean="0">
                          <a:solidFill>
                            <a:schemeClr val="tx1"/>
                          </a:solidFill>
                          <a:latin typeface="Arial" panose="020B0604020202020204" pitchFamily="34" charset="0"/>
                          <a:ea typeface="+mn-ea"/>
                          <a:cs typeface="Arial" panose="020B0604020202020204" pitchFamily="34" charset="0"/>
                        </a:rPr>
                        <a:t>Module 11</a:t>
                      </a:r>
                    </a:p>
                    <a:p>
                      <a:pPr algn="l"/>
                      <a:r>
                        <a:rPr lang="en-US" sz="1000" b="0" kern="1200" dirty="0" smtClean="0">
                          <a:solidFill>
                            <a:schemeClr val="tx1"/>
                          </a:solidFill>
                          <a:latin typeface="Arial" panose="020B0604020202020204" pitchFamily="34" charset="0"/>
                          <a:ea typeface="+mn-ea"/>
                          <a:cs typeface="Arial" panose="020B0604020202020204" pitchFamily="34" charset="0"/>
                        </a:rPr>
                        <a:t>Parallel Computation Patterns (Part 3)</a:t>
                      </a:r>
                      <a:endParaRPr lang="en-US" sz="1000" b="0" kern="1200" dirty="0">
                        <a:solidFill>
                          <a:schemeClr val="tx1"/>
                        </a:solidFill>
                        <a:latin typeface="Arial" panose="020B0604020202020204" pitchFamily="34" charset="0"/>
                        <a:ea typeface="+mn-ea"/>
                        <a:cs typeface="Arial" panose="020B0604020202020204" pitchFamily="34" charset="0"/>
                      </a:endParaRPr>
                    </a:p>
                  </a:txBody>
                  <a:tcPr marL="173122" marR="57708" marT="28853" marB="28853" anchor="ctr">
                    <a:lnL w="12700" cmpd="sng">
                      <a:noFill/>
                    </a:lnL>
                    <a:lnR w="6350" cap="flat" cmpd="sng" algn="ctr">
                      <a:solidFill>
                        <a:schemeClr val="tx1">
                          <a:lumMod val="65000"/>
                        </a:schemeClr>
                      </a:solidFill>
                      <a:prstDash val="solid"/>
                      <a:round/>
                      <a:headEnd type="none" w="med" len="med"/>
                      <a:tailEnd type="none" w="med" len="med"/>
                    </a:lnR>
                    <a:lnT w="6350" cap="flat" cmpd="sng" algn="ctr">
                      <a:solidFill>
                        <a:schemeClr val="tx1">
                          <a:lumMod val="65000"/>
                        </a:schemeClr>
                      </a:solidFill>
                      <a:prstDash val="solid"/>
                      <a:round/>
                      <a:headEnd type="none" w="med" len="med"/>
                      <a:tailEnd type="none" w="med" len="med"/>
                    </a:lnT>
                    <a:lnB w="6350" cap="flat" cmpd="sng" algn="ctr">
                      <a:solidFill>
                        <a:schemeClr val="tx1">
                          <a:lumMod val="65000"/>
                        </a:schemeClr>
                      </a:solidFill>
                      <a:prstDash val="solid"/>
                      <a:round/>
                      <a:headEnd type="none" w="med" len="med"/>
                      <a:tailEnd type="none" w="med" len="med"/>
                    </a:lnB>
                    <a:lnTlToBr w="12700" cmpd="sng">
                      <a:noFill/>
                      <a:prstDash val="solid"/>
                    </a:lnTlToBr>
                    <a:lnBlToTr w="12700" cmpd="sng">
                      <a:noFill/>
                      <a:prstDash val="solid"/>
                    </a:lnBlToTr>
                    <a:solidFill>
                      <a:srgbClr val="6F6F6F"/>
                    </a:solidFill>
                  </a:tcPr>
                </a:tc>
                <a:tc>
                  <a:txBody>
                    <a:bodyPr/>
                    <a:lstStyle/>
                    <a:p>
                      <a:pPr marL="227013" marR="0" indent="-171450">
                        <a:lnSpc>
                          <a:spcPct val="115000"/>
                        </a:lnSpc>
                        <a:spcBef>
                          <a:spcPts val="0"/>
                        </a:spcBef>
                        <a:spcAft>
                          <a:spcPts val="0"/>
                        </a:spcAft>
                        <a:buFont typeface="Arial" panose="020B0604020202020204" pitchFamily="34" charset="0"/>
                        <a:buChar char="•"/>
                      </a:pPr>
                      <a:r>
                        <a:rPr lang="en-US" sz="1000" b="0" kern="1200" dirty="0" smtClean="0">
                          <a:solidFill>
                            <a:srgbClr val="333333"/>
                          </a:solidFill>
                          <a:latin typeface="Arial" panose="020B0604020202020204" pitchFamily="34" charset="0"/>
                          <a:ea typeface="+mn-ea"/>
                          <a:cs typeface="Arial" panose="020B0604020202020204" pitchFamily="34" charset="0"/>
                        </a:rPr>
                        <a:t>Scan (Parallel Prefix Sum)</a:t>
                      </a:r>
                    </a:p>
                    <a:p>
                      <a:pPr marL="227013" marR="0" indent="-171450">
                        <a:lnSpc>
                          <a:spcPct val="115000"/>
                        </a:lnSpc>
                        <a:spcBef>
                          <a:spcPts val="0"/>
                        </a:spcBef>
                        <a:spcAft>
                          <a:spcPts val="0"/>
                        </a:spcAft>
                        <a:buFont typeface="Arial" panose="020B0604020202020204" pitchFamily="34" charset="0"/>
                        <a:buChar char="•"/>
                      </a:pPr>
                      <a:r>
                        <a:rPr lang="en-US" sz="1000" b="0" kern="1200" dirty="0" smtClean="0">
                          <a:solidFill>
                            <a:srgbClr val="333333"/>
                          </a:solidFill>
                          <a:latin typeface="Arial" panose="020B0604020202020204" pitchFamily="34" charset="0"/>
                          <a:ea typeface="+mn-ea"/>
                          <a:cs typeface="Arial" panose="020B0604020202020204" pitchFamily="34" charset="0"/>
                        </a:rPr>
                        <a:t>Work-Inefficient Parallel Scan Kernel</a:t>
                      </a:r>
                    </a:p>
                    <a:p>
                      <a:pPr marL="227013" marR="0" indent="-171450">
                        <a:lnSpc>
                          <a:spcPct val="115000"/>
                        </a:lnSpc>
                        <a:spcBef>
                          <a:spcPts val="0"/>
                        </a:spcBef>
                        <a:spcAft>
                          <a:spcPts val="0"/>
                        </a:spcAft>
                        <a:buFont typeface="Arial" panose="020B0604020202020204" pitchFamily="34" charset="0"/>
                        <a:buChar char="•"/>
                      </a:pPr>
                      <a:r>
                        <a:rPr lang="en-US" sz="1000" b="0" kern="1200" dirty="0" smtClean="0">
                          <a:solidFill>
                            <a:srgbClr val="333333"/>
                          </a:solidFill>
                          <a:latin typeface="Arial" panose="020B0604020202020204" pitchFamily="34" charset="0"/>
                          <a:ea typeface="+mn-ea"/>
                          <a:cs typeface="Arial" panose="020B0604020202020204" pitchFamily="34" charset="0"/>
                        </a:rPr>
                        <a:t>Work-Efficient Parallel Scan Kernel</a:t>
                      </a:r>
                    </a:p>
                    <a:p>
                      <a:pPr marL="227013" marR="0" indent="-171450">
                        <a:lnSpc>
                          <a:spcPct val="115000"/>
                        </a:lnSpc>
                        <a:spcBef>
                          <a:spcPts val="0"/>
                        </a:spcBef>
                        <a:spcAft>
                          <a:spcPts val="0"/>
                        </a:spcAft>
                        <a:buFont typeface="Arial" panose="020B0604020202020204" pitchFamily="34" charset="0"/>
                        <a:buChar char="•"/>
                      </a:pPr>
                      <a:r>
                        <a:rPr lang="en-US" sz="1000" b="0" kern="1200" dirty="0" smtClean="0">
                          <a:solidFill>
                            <a:srgbClr val="333333"/>
                          </a:solidFill>
                          <a:latin typeface="Arial" panose="020B0604020202020204" pitchFamily="34" charset="0"/>
                          <a:ea typeface="+mn-ea"/>
                          <a:cs typeface="Arial" panose="020B0604020202020204" pitchFamily="34" charset="0"/>
                        </a:rPr>
                        <a:t>More on Parallel Scan</a:t>
                      </a:r>
                    </a:p>
                  </a:txBody>
                  <a:tcPr marL="9525" marR="9525" marT="9525" marB="9525" anchor="ctr">
                    <a:lnL w="6350" cap="flat" cmpd="sng" algn="ctr">
                      <a:solidFill>
                        <a:schemeClr val="tx1">
                          <a:lumMod val="65000"/>
                        </a:schemeClr>
                      </a:solidFill>
                      <a:prstDash val="solid"/>
                      <a:round/>
                      <a:headEnd type="none" w="med" len="med"/>
                      <a:tailEnd type="none" w="med" len="med"/>
                    </a:lnL>
                    <a:lnR w="6350" cap="flat" cmpd="sng" algn="ctr">
                      <a:solidFill>
                        <a:schemeClr val="tx1">
                          <a:lumMod val="65000"/>
                        </a:schemeClr>
                      </a:solidFill>
                      <a:prstDash val="solid"/>
                      <a:round/>
                      <a:headEnd type="none" w="med" len="med"/>
                      <a:tailEnd type="none" w="med" len="med"/>
                    </a:lnR>
                    <a:lnT w="6350" cap="flat" cmpd="sng" algn="ctr">
                      <a:solidFill>
                        <a:schemeClr val="tx1">
                          <a:lumMod val="65000"/>
                        </a:schemeClr>
                      </a:solidFill>
                      <a:prstDash val="solid"/>
                      <a:round/>
                      <a:headEnd type="none" w="med" len="med"/>
                      <a:tailEnd type="none" w="med" len="med"/>
                    </a:lnT>
                    <a:lnB w="6350" cap="flat" cmpd="sng" algn="ctr">
                      <a:solidFill>
                        <a:schemeClr val="tx1">
                          <a:lumMod val="65000"/>
                        </a:schemeClr>
                      </a:solidFill>
                      <a:prstDash val="solid"/>
                      <a:round/>
                      <a:headEnd type="none" w="med" len="med"/>
                      <a:tailEnd type="none" w="med" len="med"/>
                    </a:lnB>
                    <a:lnTlToBr w="12700" cmpd="sng">
                      <a:noFill/>
                      <a:prstDash val="solid"/>
                    </a:lnTlToBr>
                    <a:lnBlToTr w="12700" cmpd="sng">
                      <a:noFill/>
                      <a:prstDash val="solid"/>
                    </a:lnBlToTr>
                    <a:solidFill>
                      <a:srgbClr val="C5C5C5">
                        <a:alpha val="34902"/>
                      </a:srgbClr>
                    </a:solidFill>
                  </a:tcPr>
                </a:tc>
                <a:extLst>
                  <a:ext uri="{0D108BD9-81ED-4DB2-BD59-A6C34878D82A}">
                    <a16:rowId xmlns:a16="http://schemas.microsoft.com/office/drawing/2014/main" val="2609890188"/>
                  </a:ext>
                </a:extLst>
              </a:tr>
            </a:tbl>
          </a:graphicData>
        </a:graphic>
      </p:graphicFrame>
      <p:pic>
        <p:nvPicPr>
          <p:cNvPr id="9" name="Audio 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6934200" y="4381500"/>
            <a:ext cx="609600" cy="609600"/>
          </a:xfrm>
          <a:prstGeom prst="rect">
            <a:avLst/>
          </a:prstGeom>
        </p:spPr>
      </p:pic>
    </p:spTree>
    <p:extLst>
      <p:ext uri="{BB962C8B-B14F-4D97-AF65-F5344CB8AC3E}">
        <p14:creationId xmlns:p14="http://schemas.microsoft.com/office/powerpoint/2010/main" val="3984175008"/>
      </p:ext>
    </p:extLst>
  </p:cSld>
  <p:clrMapOvr>
    <a:masterClrMapping/>
  </p:clrMapOvr>
  <mc:AlternateContent xmlns:mc="http://schemas.openxmlformats.org/markup-compatibility/2006" xmlns:p14="http://schemas.microsoft.com/office/powerpoint/2010/main">
    <mc:Choice Requires="p14">
      <p:transition spd="med" p14:dur="700" advTm="96641">
        <p:fade/>
      </p:transition>
    </mc:Choice>
    <mc:Fallback xmlns="">
      <p:transition spd="med" advTm="9664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pPr algn="l"/>
            <a:r>
              <a:rPr lang="en-US" dirty="0">
                <a:solidFill>
                  <a:srgbClr val="76B900"/>
                </a:solidFill>
              </a:rPr>
              <a:t>Course Content</a:t>
            </a:r>
          </a:p>
        </p:txBody>
      </p:sp>
      <p:graphicFrame>
        <p:nvGraphicFramePr>
          <p:cNvPr id="6" name="Table 5"/>
          <p:cNvGraphicFramePr>
            <a:graphicFrameLocks noGrp="1"/>
          </p:cNvGraphicFramePr>
          <p:nvPr>
            <p:extLst>
              <p:ext uri="{D42A27DB-BD31-4B8C-83A1-F6EECF244321}">
                <p14:modId xmlns:p14="http://schemas.microsoft.com/office/powerpoint/2010/main" val="2666737634"/>
              </p:ext>
            </p:extLst>
          </p:nvPr>
        </p:nvGraphicFramePr>
        <p:xfrm>
          <a:off x="388620" y="728143"/>
          <a:ext cx="6088380" cy="3953727"/>
        </p:xfrm>
        <a:graphic>
          <a:graphicData uri="http://schemas.openxmlformats.org/drawingml/2006/table">
            <a:tbl>
              <a:tblPr firstRow="1" bandRow="1">
                <a:tableStyleId>{5C22544A-7EE6-4342-B048-85BDC9FD1C3A}</a:tableStyleId>
              </a:tblPr>
              <a:tblGrid>
                <a:gridCol w="2202180">
                  <a:extLst>
                    <a:ext uri="{9D8B030D-6E8A-4147-A177-3AD203B41FA5}">
                      <a16:colId xmlns:a16="http://schemas.microsoft.com/office/drawing/2014/main" val="20000"/>
                    </a:ext>
                  </a:extLst>
                </a:gridCol>
                <a:gridCol w="3886200">
                  <a:extLst>
                    <a:ext uri="{9D8B030D-6E8A-4147-A177-3AD203B41FA5}">
                      <a16:colId xmlns:a16="http://schemas.microsoft.com/office/drawing/2014/main" val="20001"/>
                    </a:ext>
                  </a:extLst>
                </a:gridCol>
              </a:tblGrid>
              <a:tr h="548207">
                <a:tc>
                  <a:txBody>
                    <a:bodyPr/>
                    <a:lstStyle/>
                    <a:p>
                      <a:pPr algn="l"/>
                      <a:r>
                        <a:rPr lang="en-US" sz="1000" b="0" kern="1200" dirty="0" smtClean="0">
                          <a:solidFill>
                            <a:schemeClr val="tx1"/>
                          </a:solidFill>
                          <a:latin typeface="Arial" panose="020B0604020202020204" pitchFamily="34" charset="0"/>
                          <a:ea typeface="+mn-ea"/>
                          <a:cs typeface="Arial" panose="020B0604020202020204" pitchFamily="34" charset="0"/>
                        </a:rPr>
                        <a:t>Module 12</a:t>
                      </a:r>
                    </a:p>
                    <a:p>
                      <a:pPr algn="l"/>
                      <a:r>
                        <a:rPr lang="en-US" sz="1000" b="0" kern="1200" dirty="0" smtClean="0">
                          <a:solidFill>
                            <a:schemeClr val="tx1"/>
                          </a:solidFill>
                          <a:latin typeface="Arial" panose="020B0604020202020204" pitchFamily="34" charset="0"/>
                          <a:ea typeface="+mn-ea"/>
                          <a:cs typeface="Arial" panose="020B0604020202020204" pitchFamily="34" charset="0"/>
                        </a:rPr>
                        <a:t>Performance Considerations: Scan Applications</a:t>
                      </a:r>
                      <a:endParaRPr lang="en-US" sz="1000" b="0" kern="1200" dirty="0">
                        <a:solidFill>
                          <a:schemeClr val="tx1"/>
                        </a:solidFill>
                        <a:latin typeface="Arial" panose="020B0604020202020204" pitchFamily="34" charset="0"/>
                        <a:ea typeface="+mn-ea"/>
                        <a:cs typeface="Arial" panose="020B0604020202020204" pitchFamily="34" charset="0"/>
                      </a:endParaRPr>
                    </a:p>
                  </a:txBody>
                  <a:tcPr marL="173122" marR="57708" marT="28853" marB="28853" anchor="ctr">
                    <a:lnL w="12700" cmpd="sng">
                      <a:noFill/>
                    </a:lnL>
                    <a:lnR w="6350" cap="flat" cmpd="sng" algn="ctr">
                      <a:solidFill>
                        <a:schemeClr val="tx1">
                          <a:lumMod val="65000"/>
                        </a:schemeClr>
                      </a:solidFill>
                      <a:prstDash val="solid"/>
                      <a:round/>
                      <a:headEnd type="none" w="med" len="med"/>
                      <a:tailEnd type="none" w="med" len="med"/>
                    </a:lnR>
                    <a:lnT w="6350" cap="flat" cmpd="sng" algn="ctr">
                      <a:solidFill>
                        <a:schemeClr val="tx1">
                          <a:lumMod val="65000"/>
                        </a:schemeClr>
                      </a:solidFill>
                      <a:prstDash val="solid"/>
                      <a:round/>
                      <a:headEnd type="none" w="med" len="med"/>
                      <a:tailEnd type="none" w="med" len="med"/>
                    </a:lnT>
                    <a:lnB w="6350" cap="flat" cmpd="sng" algn="ctr">
                      <a:solidFill>
                        <a:schemeClr val="tx1">
                          <a:lumMod val="65000"/>
                        </a:schemeClr>
                      </a:solidFill>
                      <a:prstDash val="solid"/>
                      <a:round/>
                      <a:headEnd type="none" w="med" len="med"/>
                      <a:tailEnd type="none" w="med" len="med"/>
                    </a:lnB>
                    <a:lnTlToBr w="12700" cmpd="sng">
                      <a:noFill/>
                      <a:prstDash val="solid"/>
                    </a:lnTlToBr>
                    <a:lnBlToTr w="12700" cmpd="sng">
                      <a:noFill/>
                      <a:prstDash val="solid"/>
                    </a:lnBlToTr>
                    <a:solidFill>
                      <a:srgbClr val="6F6F6F"/>
                    </a:solidFill>
                  </a:tcPr>
                </a:tc>
                <a:tc>
                  <a:txBody>
                    <a:bodyPr/>
                    <a:lstStyle/>
                    <a:p>
                      <a:pPr marL="171450" indent="-171450" algn="l">
                        <a:lnSpc>
                          <a:spcPct val="90000"/>
                        </a:lnSpc>
                        <a:buFont typeface="Arial" panose="020B0604020202020204" pitchFamily="34" charset="0"/>
                        <a:buChar char="•"/>
                      </a:pPr>
                      <a:r>
                        <a:rPr lang="en-US" sz="1000" b="0" dirty="0" smtClean="0">
                          <a:solidFill>
                            <a:srgbClr val="333333"/>
                          </a:solidFill>
                          <a:latin typeface="Arial" panose="020B0604020202020204" pitchFamily="34" charset="0"/>
                          <a:cs typeface="Arial" panose="020B0604020202020204" pitchFamily="34" charset="0"/>
                        </a:rPr>
                        <a:t>Scan Applications: Per-thread Output Variable Allocation</a:t>
                      </a:r>
                    </a:p>
                    <a:p>
                      <a:pPr marL="171450" indent="-171450" algn="l">
                        <a:lnSpc>
                          <a:spcPct val="90000"/>
                        </a:lnSpc>
                        <a:buFont typeface="Arial" panose="020B0604020202020204" pitchFamily="34" charset="0"/>
                        <a:buChar char="•"/>
                      </a:pPr>
                      <a:r>
                        <a:rPr lang="en-US" sz="1000" b="0" dirty="0" smtClean="0">
                          <a:solidFill>
                            <a:srgbClr val="333333"/>
                          </a:solidFill>
                          <a:latin typeface="Arial" panose="020B0604020202020204" pitchFamily="34" charset="0"/>
                          <a:cs typeface="Arial" panose="020B0604020202020204" pitchFamily="34" charset="0"/>
                        </a:rPr>
                        <a:t>Scan Applications: Radix Sort</a:t>
                      </a:r>
                    </a:p>
                    <a:p>
                      <a:pPr marL="171450" indent="-171450" algn="l">
                        <a:lnSpc>
                          <a:spcPct val="90000"/>
                        </a:lnSpc>
                        <a:buFont typeface="Arial" panose="020B0604020202020204" pitchFamily="34" charset="0"/>
                        <a:buChar char="•"/>
                      </a:pPr>
                      <a:r>
                        <a:rPr lang="en-US" sz="1000" b="0" dirty="0" smtClean="0">
                          <a:solidFill>
                            <a:srgbClr val="333333"/>
                          </a:solidFill>
                          <a:latin typeface="Arial" panose="020B0604020202020204" pitchFamily="34" charset="0"/>
                          <a:cs typeface="Arial" panose="020B0604020202020204" pitchFamily="34" charset="0"/>
                        </a:rPr>
                        <a:t>Performance Considerations (Histogram (Atomics) Example)</a:t>
                      </a:r>
                    </a:p>
                    <a:p>
                      <a:pPr marL="171450" indent="-171450" algn="l">
                        <a:lnSpc>
                          <a:spcPct val="90000"/>
                        </a:lnSpc>
                        <a:buFont typeface="Arial" panose="020B0604020202020204" pitchFamily="34" charset="0"/>
                        <a:buChar char="•"/>
                      </a:pPr>
                      <a:r>
                        <a:rPr lang="en-US" sz="1000" b="0" dirty="0" smtClean="0">
                          <a:solidFill>
                            <a:srgbClr val="333333"/>
                          </a:solidFill>
                          <a:latin typeface="Arial" panose="020B0604020202020204" pitchFamily="34" charset="0"/>
                          <a:cs typeface="Arial" panose="020B0604020202020204" pitchFamily="34" charset="0"/>
                        </a:rPr>
                        <a:t>Performance Considerations (Histogram (Scan) Example)</a:t>
                      </a:r>
                    </a:p>
                  </a:txBody>
                  <a:tcPr marL="57708" marR="57708" marT="28853" marB="28853" anchor="ctr">
                    <a:lnL w="6350" cap="flat" cmpd="sng" algn="ctr">
                      <a:solidFill>
                        <a:schemeClr val="tx1">
                          <a:lumMod val="65000"/>
                        </a:schemeClr>
                      </a:solidFill>
                      <a:prstDash val="solid"/>
                      <a:round/>
                      <a:headEnd type="none" w="med" len="med"/>
                      <a:tailEnd type="none" w="med" len="med"/>
                    </a:lnL>
                    <a:lnR w="6350" cap="flat" cmpd="sng" algn="ctr">
                      <a:solidFill>
                        <a:schemeClr val="tx1">
                          <a:lumMod val="65000"/>
                        </a:schemeClr>
                      </a:solidFill>
                      <a:prstDash val="solid"/>
                      <a:round/>
                      <a:headEnd type="none" w="med" len="med"/>
                      <a:tailEnd type="none" w="med" len="med"/>
                    </a:lnR>
                    <a:lnT w="6350" cap="flat" cmpd="sng" algn="ctr">
                      <a:solidFill>
                        <a:schemeClr val="tx1">
                          <a:lumMod val="65000"/>
                        </a:schemeClr>
                      </a:solidFill>
                      <a:prstDash val="solid"/>
                      <a:round/>
                      <a:headEnd type="none" w="med" len="med"/>
                      <a:tailEnd type="none" w="med" len="med"/>
                    </a:lnT>
                    <a:lnB w="6350" cap="flat" cmpd="sng" algn="ctr">
                      <a:solidFill>
                        <a:schemeClr val="tx1">
                          <a:lumMod val="65000"/>
                        </a:schemeClr>
                      </a:solidFill>
                      <a:prstDash val="solid"/>
                      <a:round/>
                      <a:headEnd type="none" w="med" len="med"/>
                      <a:tailEnd type="none" w="med" len="med"/>
                    </a:lnB>
                    <a:lnTlToBr w="12700" cmpd="sng">
                      <a:noFill/>
                      <a:prstDash val="solid"/>
                    </a:lnTlToBr>
                    <a:lnBlToTr w="12700" cmpd="sng">
                      <a:noFill/>
                      <a:prstDash val="solid"/>
                    </a:lnBlToTr>
                    <a:solidFill>
                      <a:srgbClr val="C5C5C5">
                        <a:alpha val="34902"/>
                      </a:srgbClr>
                    </a:solidFill>
                  </a:tcPr>
                </a:tc>
                <a:extLst>
                  <a:ext uri="{0D108BD9-81ED-4DB2-BD59-A6C34878D82A}">
                    <a16:rowId xmlns:a16="http://schemas.microsoft.com/office/drawing/2014/main" val="10001"/>
                  </a:ext>
                </a:extLst>
              </a:tr>
              <a:tr h="548207">
                <a:tc>
                  <a:txBody>
                    <a:bodyPr/>
                    <a:lstStyle/>
                    <a:p>
                      <a:pPr algn="l"/>
                      <a:r>
                        <a:rPr lang="en-US" sz="1000" b="0" kern="1200" dirty="0" smtClean="0">
                          <a:solidFill>
                            <a:schemeClr val="tx1"/>
                          </a:solidFill>
                          <a:latin typeface="Arial" panose="020B0604020202020204" pitchFamily="34" charset="0"/>
                          <a:ea typeface="+mn-ea"/>
                          <a:cs typeface="Arial" panose="020B0604020202020204" pitchFamily="34" charset="0"/>
                        </a:rPr>
                        <a:t>Module 13</a:t>
                      </a:r>
                    </a:p>
                    <a:p>
                      <a:pPr algn="l"/>
                      <a:r>
                        <a:rPr lang="en-US" sz="1000" b="0" kern="1200" dirty="0" smtClean="0">
                          <a:solidFill>
                            <a:schemeClr val="tx1"/>
                          </a:solidFill>
                          <a:latin typeface="Arial" panose="020B0604020202020204" pitchFamily="34" charset="0"/>
                          <a:ea typeface="+mn-ea"/>
                          <a:cs typeface="Arial" panose="020B0604020202020204" pitchFamily="34" charset="0"/>
                        </a:rPr>
                        <a:t>Advanced CUDA Memory Model</a:t>
                      </a:r>
                      <a:endParaRPr lang="en-US" sz="1000" b="0" kern="1200" dirty="0">
                        <a:solidFill>
                          <a:schemeClr val="tx1"/>
                        </a:solidFill>
                        <a:latin typeface="Arial" panose="020B0604020202020204" pitchFamily="34" charset="0"/>
                        <a:ea typeface="+mn-ea"/>
                        <a:cs typeface="Arial" panose="020B0604020202020204" pitchFamily="34" charset="0"/>
                      </a:endParaRPr>
                    </a:p>
                  </a:txBody>
                  <a:tcPr marL="173122" marR="57708" marT="28853" marB="28853" anchor="ctr">
                    <a:lnL w="12700" cmpd="sng">
                      <a:noFill/>
                    </a:lnL>
                    <a:lnR w="6350" cap="flat" cmpd="sng" algn="ctr">
                      <a:solidFill>
                        <a:schemeClr val="tx1">
                          <a:lumMod val="65000"/>
                        </a:schemeClr>
                      </a:solidFill>
                      <a:prstDash val="solid"/>
                      <a:round/>
                      <a:headEnd type="none" w="med" len="med"/>
                      <a:tailEnd type="none" w="med" len="med"/>
                    </a:lnR>
                    <a:lnT w="6350" cap="flat" cmpd="sng" algn="ctr">
                      <a:solidFill>
                        <a:schemeClr val="tx1">
                          <a:lumMod val="65000"/>
                        </a:schemeClr>
                      </a:solidFill>
                      <a:prstDash val="solid"/>
                      <a:round/>
                      <a:headEnd type="none" w="med" len="med"/>
                      <a:tailEnd type="none" w="med" len="med"/>
                    </a:lnT>
                    <a:lnB w="6350" cap="flat" cmpd="sng" algn="ctr">
                      <a:solidFill>
                        <a:schemeClr val="tx1">
                          <a:lumMod val="65000"/>
                        </a:schemeClr>
                      </a:solidFill>
                      <a:prstDash val="solid"/>
                      <a:round/>
                      <a:headEnd type="none" w="med" len="med"/>
                      <a:tailEnd type="none" w="med" len="med"/>
                    </a:lnB>
                    <a:lnTlToBr w="12700" cmpd="sng">
                      <a:noFill/>
                      <a:prstDash val="solid"/>
                    </a:lnTlToBr>
                    <a:lnBlToTr w="12700" cmpd="sng">
                      <a:noFill/>
                      <a:prstDash val="solid"/>
                    </a:lnBlToTr>
                    <a:solidFill>
                      <a:srgbClr val="6F6F6F"/>
                    </a:solidFill>
                  </a:tcPr>
                </a:tc>
                <a:tc>
                  <a:txBody>
                    <a:bodyPr/>
                    <a:lstStyle/>
                    <a:p>
                      <a:pPr marL="171450" indent="-171450" algn="l">
                        <a:lnSpc>
                          <a:spcPct val="90000"/>
                        </a:lnSpc>
                        <a:buFont typeface="Arial" panose="020B0604020202020204" pitchFamily="34" charset="0"/>
                        <a:buChar char="•"/>
                      </a:pPr>
                      <a:r>
                        <a:rPr lang="en-US" sz="1000" b="0" baseline="0" dirty="0" smtClean="0">
                          <a:solidFill>
                            <a:srgbClr val="333333"/>
                          </a:solidFill>
                          <a:latin typeface="Arial" panose="020B0604020202020204" pitchFamily="34" charset="0"/>
                          <a:cs typeface="Arial" panose="020B0604020202020204" pitchFamily="34" charset="0"/>
                        </a:rPr>
                        <a:t>Advanced CUDA Memory Model</a:t>
                      </a:r>
                    </a:p>
                    <a:p>
                      <a:pPr marL="171450" indent="-171450" algn="l">
                        <a:lnSpc>
                          <a:spcPct val="90000"/>
                        </a:lnSpc>
                        <a:buFont typeface="Arial" panose="020B0604020202020204" pitchFamily="34" charset="0"/>
                        <a:buChar char="•"/>
                      </a:pPr>
                      <a:r>
                        <a:rPr lang="en-US" sz="1000" b="0" baseline="0" dirty="0" smtClean="0">
                          <a:solidFill>
                            <a:srgbClr val="333333"/>
                          </a:solidFill>
                          <a:latin typeface="Arial" panose="020B0604020202020204" pitchFamily="34" charset="0"/>
                          <a:cs typeface="Arial" panose="020B0604020202020204" pitchFamily="34" charset="0"/>
                        </a:rPr>
                        <a:t>Constant Memory</a:t>
                      </a:r>
                    </a:p>
                    <a:p>
                      <a:pPr marL="171450" indent="-171450" algn="l">
                        <a:lnSpc>
                          <a:spcPct val="90000"/>
                        </a:lnSpc>
                        <a:buFont typeface="Arial" panose="020B0604020202020204" pitchFamily="34" charset="0"/>
                        <a:buChar char="•"/>
                      </a:pPr>
                      <a:r>
                        <a:rPr lang="en-US" sz="1000" b="0" baseline="0" dirty="0" smtClean="0">
                          <a:solidFill>
                            <a:srgbClr val="333333"/>
                          </a:solidFill>
                          <a:latin typeface="Arial" panose="020B0604020202020204" pitchFamily="34" charset="0"/>
                          <a:cs typeface="Arial" panose="020B0604020202020204" pitchFamily="34" charset="0"/>
                        </a:rPr>
                        <a:t>Texture Memory</a:t>
                      </a:r>
                    </a:p>
                  </a:txBody>
                  <a:tcPr marL="57708" marR="57708" marT="28853" marB="28853" anchor="ctr">
                    <a:lnL w="6350" cap="flat" cmpd="sng" algn="ctr">
                      <a:solidFill>
                        <a:schemeClr val="tx1">
                          <a:lumMod val="65000"/>
                        </a:schemeClr>
                      </a:solidFill>
                      <a:prstDash val="solid"/>
                      <a:round/>
                      <a:headEnd type="none" w="med" len="med"/>
                      <a:tailEnd type="none" w="med" len="med"/>
                    </a:lnL>
                    <a:lnR w="6350" cap="flat" cmpd="sng" algn="ctr">
                      <a:solidFill>
                        <a:schemeClr val="tx1">
                          <a:lumMod val="65000"/>
                        </a:schemeClr>
                      </a:solidFill>
                      <a:prstDash val="solid"/>
                      <a:round/>
                      <a:headEnd type="none" w="med" len="med"/>
                      <a:tailEnd type="none" w="med" len="med"/>
                    </a:lnR>
                    <a:lnT w="6350" cap="flat" cmpd="sng" algn="ctr">
                      <a:solidFill>
                        <a:schemeClr val="tx1">
                          <a:lumMod val="65000"/>
                        </a:schemeClr>
                      </a:solidFill>
                      <a:prstDash val="solid"/>
                      <a:round/>
                      <a:headEnd type="none" w="med" len="med"/>
                      <a:tailEnd type="none" w="med" len="med"/>
                    </a:lnT>
                    <a:lnB w="6350" cap="flat" cmpd="sng" algn="ctr">
                      <a:solidFill>
                        <a:schemeClr val="tx1">
                          <a:lumMod val="65000"/>
                        </a:schemeClr>
                      </a:solidFill>
                      <a:prstDash val="solid"/>
                      <a:round/>
                      <a:headEnd type="none" w="med" len="med"/>
                      <a:tailEnd type="none" w="med" len="med"/>
                    </a:lnB>
                    <a:lnTlToBr w="12700" cmpd="sng">
                      <a:noFill/>
                      <a:prstDash val="solid"/>
                    </a:lnTlToBr>
                    <a:lnBlToTr w="12700" cmpd="sng">
                      <a:noFill/>
                      <a:prstDash val="solid"/>
                    </a:lnBlToTr>
                    <a:solidFill>
                      <a:srgbClr val="C5C5C5">
                        <a:alpha val="34902"/>
                      </a:srgbClr>
                    </a:solidFill>
                  </a:tcPr>
                </a:tc>
                <a:extLst>
                  <a:ext uri="{0D108BD9-81ED-4DB2-BD59-A6C34878D82A}">
                    <a16:rowId xmlns:a16="http://schemas.microsoft.com/office/drawing/2014/main" val="3641374205"/>
                  </a:ext>
                </a:extLst>
              </a:tr>
              <a:tr h="548207">
                <a:tc>
                  <a:txBody>
                    <a:bodyPr/>
                    <a:lstStyle/>
                    <a:p>
                      <a:pPr algn="l"/>
                      <a:r>
                        <a:rPr lang="en-US" sz="1000" b="0" kern="1200" dirty="0" smtClean="0">
                          <a:solidFill>
                            <a:schemeClr val="tx1"/>
                          </a:solidFill>
                          <a:latin typeface="Arial" panose="020B0604020202020204" pitchFamily="34" charset="0"/>
                          <a:ea typeface="+mn-ea"/>
                          <a:cs typeface="Arial" panose="020B0604020202020204" pitchFamily="34" charset="0"/>
                        </a:rPr>
                        <a:t>Module 14</a:t>
                      </a:r>
                    </a:p>
                    <a:p>
                      <a:pPr algn="l"/>
                      <a:r>
                        <a:rPr lang="en-US" sz="1000" b="0" kern="1200" dirty="0" smtClean="0">
                          <a:solidFill>
                            <a:schemeClr val="tx1"/>
                          </a:solidFill>
                          <a:latin typeface="Arial" panose="020B0604020202020204" pitchFamily="34" charset="0"/>
                          <a:ea typeface="+mn-ea"/>
                          <a:cs typeface="Arial" panose="020B0604020202020204" pitchFamily="34" charset="0"/>
                        </a:rPr>
                        <a:t>Floating Point Considerations</a:t>
                      </a:r>
                      <a:endParaRPr lang="en-US" sz="1000" b="0" kern="1200" dirty="0">
                        <a:solidFill>
                          <a:schemeClr val="tx1"/>
                        </a:solidFill>
                        <a:latin typeface="Arial" panose="020B0604020202020204" pitchFamily="34" charset="0"/>
                        <a:ea typeface="+mn-ea"/>
                        <a:cs typeface="Arial" panose="020B0604020202020204" pitchFamily="34" charset="0"/>
                      </a:endParaRPr>
                    </a:p>
                  </a:txBody>
                  <a:tcPr marL="173122" marR="57708" marT="28853" marB="28853" anchor="ctr">
                    <a:lnL w="12700" cmpd="sng">
                      <a:noFill/>
                    </a:lnL>
                    <a:lnR w="6350" cap="flat" cmpd="sng" algn="ctr">
                      <a:solidFill>
                        <a:schemeClr val="tx1">
                          <a:lumMod val="65000"/>
                        </a:schemeClr>
                      </a:solidFill>
                      <a:prstDash val="solid"/>
                      <a:round/>
                      <a:headEnd type="none" w="med" len="med"/>
                      <a:tailEnd type="none" w="med" len="med"/>
                    </a:lnR>
                    <a:lnT w="6350" cap="flat" cmpd="sng" algn="ctr">
                      <a:solidFill>
                        <a:schemeClr val="tx1">
                          <a:lumMod val="65000"/>
                        </a:schemeClr>
                      </a:solidFill>
                      <a:prstDash val="solid"/>
                      <a:round/>
                      <a:headEnd type="none" w="med" len="med"/>
                      <a:tailEnd type="none" w="med" len="med"/>
                    </a:lnT>
                    <a:lnB w="6350" cap="flat" cmpd="sng" algn="ctr">
                      <a:solidFill>
                        <a:schemeClr val="tx1">
                          <a:lumMod val="65000"/>
                        </a:schemeClr>
                      </a:solidFill>
                      <a:prstDash val="solid"/>
                      <a:round/>
                      <a:headEnd type="none" w="med" len="med"/>
                      <a:tailEnd type="none" w="med" len="med"/>
                    </a:lnB>
                    <a:lnTlToBr w="12700" cmpd="sng">
                      <a:noFill/>
                      <a:prstDash val="solid"/>
                    </a:lnTlToBr>
                    <a:lnBlToTr w="12700" cmpd="sng">
                      <a:noFill/>
                      <a:prstDash val="solid"/>
                    </a:lnBlToTr>
                    <a:solidFill>
                      <a:srgbClr val="6F6F6F"/>
                    </a:solidFill>
                  </a:tcPr>
                </a:tc>
                <a:tc>
                  <a:txBody>
                    <a:bodyPr/>
                    <a:lstStyle/>
                    <a:p>
                      <a:pPr marL="171450" indent="-171450" algn="l">
                        <a:lnSpc>
                          <a:spcPct val="90000"/>
                        </a:lnSpc>
                        <a:buFont typeface="Arial" panose="020B0604020202020204" pitchFamily="34" charset="0"/>
                        <a:buChar char="•"/>
                      </a:pPr>
                      <a:r>
                        <a:rPr lang="en-US" sz="1000" b="0" baseline="0" dirty="0" smtClean="0">
                          <a:solidFill>
                            <a:srgbClr val="333333"/>
                          </a:solidFill>
                          <a:latin typeface="Arial" panose="020B0604020202020204" pitchFamily="34" charset="0"/>
                          <a:cs typeface="Arial" panose="020B0604020202020204" pitchFamily="34" charset="0"/>
                        </a:rPr>
                        <a:t>Floating Point Precision Considerations</a:t>
                      </a:r>
                    </a:p>
                    <a:p>
                      <a:pPr marL="171450" indent="-171450" algn="l">
                        <a:lnSpc>
                          <a:spcPct val="90000"/>
                        </a:lnSpc>
                        <a:buFont typeface="Arial" panose="020B0604020202020204" pitchFamily="34" charset="0"/>
                        <a:buChar char="•"/>
                      </a:pPr>
                      <a:r>
                        <a:rPr lang="en-US" sz="1000" b="0" baseline="0" dirty="0" smtClean="0">
                          <a:solidFill>
                            <a:srgbClr val="333333"/>
                          </a:solidFill>
                          <a:latin typeface="Arial" panose="020B0604020202020204" pitchFamily="34" charset="0"/>
                          <a:cs typeface="Arial" panose="020B0604020202020204" pitchFamily="34" charset="0"/>
                        </a:rPr>
                        <a:t>Numerical Stability</a:t>
                      </a:r>
                    </a:p>
                  </a:txBody>
                  <a:tcPr marL="57708" marR="57708" marT="28853" marB="28853" anchor="ctr">
                    <a:lnL w="6350" cap="flat" cmpd="sng" algn="ctr">
                      <a:solidFill>
                        <a:schemeClr val="tx1">
                          <a:lumMod val="65000"/>
                        </a:schemeClr>
                      </a:solidFill>
                      <a:prstDash val="solid"/>
                      <a:round/>
                      <a:headEnd type="none" w="med" len="med"/>
                      <a:tailEnd type="none" w="med" len="med"/>
                    </a:lnL>
                    <a:lnR w="6350" cap="flat" cmpd="sng" algn="ctr">
                      <a:solidFill>
                        <a:schemeClr val="tx1">
                          <a:lumMod val="65000"/>
                        </a:schemeClr>
                      </a:solidFill>
                      <a:prstDash val="solid"/>
                      <a:round/>
                      <a:headEnd type="none" w="med" len="med"/>
                      <a:tailEnd type="none" w="med" len="med"/>
                    </a:lnR>
                    <a:lnT w="6350" cap="flat" cmpd="sng" algn="ctr">
                      <a:solidFill>
                        <a:schemeClr val="tx1">
                          <a:lumMod val="65000"/>
                        </a:schemeClr>
                      </a:solidFill>
                      <a:prstDash val="solid"/>
                      <a:round/>
                      <a:headEnd type="none" w="med" len="med"/>
                      <a:tailEnd type="none" w="med" len="med"/>
                    </a:lnT>
                    <a:lnB w="6350" cap="flat" cmpd="sng" algn="ctr">
                      <a:solidFill>
                        <a:schemeClr val="tx1">
                          <a:lumMod val="65000"/>
                        </a:schemeClr>
                      </a:solidFill>
                      <a:prstDash val="solid"/>
                      <a:round/>
                      <a:headEnd type="none" w="med" len="med"/>
                      <a:tailEnd type="none" w="med" len="med"/>
                    </a:lnB>
                    <a:lnTlToBr w="12700" cmpd="sng">
                      <a:noFill/>
                      <a:prstDash val="solid"/>
                    </a:lnTlToBr>
                    <a:lnBlToTr w="12700" cmpd="sng">
                      <a:noFill/>
                      <a:prstDash val="solid"/>
                    </a:lnBlToTr>
                    <a:solidFill>
                      <a:srgbClr val="C5C5C5">
                        <a:alpha val="34902"/>
                      </a:srgbClr>
                    </a:solidFill>
                  </a:tcPr>
                </a:tc>
                <a:extLst>
                  <a:ext uri="{0D108BD9-81ED-4DB2-BD59-A6C34878D82A}">
                    <a16:rowId xmlns:a16="http://schemas.microsoft.com/office/drawing/2014/main" val="1508113327"/>
                  </a:ext>
                </a:extLst>
              </a:tr>
              <a:tr h="548207">
                <a:tc>
                  <a:txBody>
                    <a:bodyPr/>
                    <a:lstStyle/>
                    <a:p>
                      <a:pPr algn="l"/>
                      <a:r>
                        <a:rPr lang="en-US" sz="1000" b="0" kern="1200" dirty="0" smtClean="0">
                          <a:solidFill>
                            <a:schemeClr val="tx1"/>
                          </a:solidFill>
                          <a:latin typeface="Arial" panose="020B0604020202020204" pitchFamily="34" charset="0"/>
                          <a:ea typeface="+mn-ea"/>
                          <a:cs typeface="Arial" panose="020B0604020202020204" pitchFamily="34" charset="0"/>
                        </a:rPr>
                        <a:t>Module 15</a:t>
                      </a:r>
                    </a:p>
                    <a:p>
                      <a:pPr algn="l"/>
                      <a:r>
                        <a:rPr lang="en-US" sz="1000" b="0" kern="1200" dirty="0" smtClean="0">
                          <a:solidFill>
                            <a:schemeClr val="tx1"/>
                          </a:solidFill>
                          <a:latin typeface="Arial" panose="020B0604020202020204" pitchFamily="34" charset="0"/>
                          <a:ea typeface="+mn-ea"/>
                          <a:cs typeface="Arial" panose="020B0604020202020204" pitchFamily="34" charset="0"/>
                        </a:rPr>
                        <a:t>GPU as part of the PC Architecture</a:t>
                      </a:r>
                      <a:endParaRPr lang="en-US" sz="1000" b="0" kern="1200" dirty="0">
                        <a:solidFill>
                          <a:schemeClr val="tx1"/>
                        </a:solidFill>
                        <a:latin typeface="Arial" panose="020B0604020202020204" pitchFamily="34" charset="0"/>
                        <a:ea typeface="+mn-ea"/>
                        <a:cs typeface="Arial" panose="020B0604020202020204" pitchFamily="34" charset="0"/>
                      </a:endParaRPr>
                    </a:p>
                  </a:txBody>
                  <a:tcPr marL="173122" marR="57708" marT="28853" marB="28853" anchor="ctr">
                    <a:lnL w="12700" cmpd="sng">
                      <a:noFill/>
                    </a:lnL>
                    <a:lnR w="6350" cap="flat" cmpd="sng" algn="ctr">
                      <a:solidFill>
                        <a:schemeClr val="tx1">
                          <a:lumMod val="65000"/>
                        </a:schemeClr>
                      </a:solidFill>
                      <a:prstDash val="solid"/>
                      <a:round/>
                      <a:headEnd type="none" w="med" len="med"/>
                      <a:tailEnd type="none" w="med" len="med"/>
                    </a:lnR>
                    <a:lnT w="6350" cap="flat" cmpd="sng" algn="ctr">
                      <a:solidFill>
                        <a:schemeClr val="tx1">
                          <a:lumMod val="65000"/>
                        </a:schemeClr>
                      </a:solidFill>
                      <a:prstDash val="solid"/>
                      <a:round/>
                      <a:headEnd type="none" w="med" len="med"/>
                      <a:tailEnd type="none" w="med" len="med"/>
                    </a:lnT>
                    <a:lnB w="6350" cap="flat" cmpd="sng" algn="ctr">
                      <a:solidFill>
                        <a:schemeClr val="tx1">
                          <a:lumMod val="65000"/>
                        </a:schemeClr>
                      </a:solidFill>
                      <a:prstDash val="solid"/>
                      <a:round/>
                      <a:headEnd type="none" w="med" len="med"/>
                      <a:tailEnd type="none" w="med" len="med"/>
                    </a:lnB>
                    <a:lnTlToBr w="12700" cmpd="sng">
                      <a:noFill/>
                      <a:prstDash val="solid"/>
                    </a:lnTlToBr>
                    <a:lnBlToTr w="12700" cmpd="sng">
                      <a:noFill/>
                      <a:prstDash val="solid"/>
                    </a:lnBlToTr>
                    <a:solidFill>
                      <a:srgbClr val="6F6F6F"/>
                    </a:solidFill>
                  </a:tcPr>
                </a:tc>
                <a:tc>
                  <a:txBody>
                    <a:bodyPr/>
                    <a:lstStyle/>
                    <a:p>
                      <a:pPr marL="171450" indent="-171450" algn="l">
                        <a:lnSpc>
                          <a:spcPct val="90000"/>
                        </a:lnSpc>
                        <a:buFont typeface="Arial" panose="020B0604020202020204" pitchFamily="34" charset="0"/>
                        <a:buChar char="•"/>
                      </a:pPr>
                      <a:r>
                        <a:rPr lang="en-US" sz="1000" b="0" baseline="0" dirty="0" smtClean="0">
                          <a:solidFill>
                            <a:srgbClr val="333333"/>
                          </a:solidFill>
                          <a:latin typeface="Arial" panose="020B0604020202020204" pitchFamily="34" charset="0"/>
                          <a:cs typeface="Arial" panose="020B0604020202020204" pitchFamily="34" charset="0"/>
                        </a:rPr>
                        <a:t>GPU as part of the PC Architecture</a:t>
                      </a:r>
                    </a:p>
                  </a:txBody>
                  <a:tcPr marL="57708" marR="57708" marT="28853" marB="28853" anchor="ctr">
                    <a:lnL w="6350" cap="flat" cmpd="sng" algn="ctr">
                      <a:solidFill>
                        <a:schemeClr val="tx1">
                          <a:lumMod val="65000"/>
                        </a:schemeClr>
                      </a:solidFill>
                      <a:prstDash val="solid"/>
                      <a:round/>
                      <a:headEnd type="none" w="med" len="med"/>
                      <a:tailEnd type="none" w="med" len="med"/>
                    </a:lnL>
                    <a:lnR w="6350" cap="flat" cmpd="sng" algn="ctr">
                      <a:solidFill>
                        <a:schemeClr val="tx1">
                          <a:lumMod val="65000"/>
                        </a:schemeClr>
                      </a:solidFill>
                      <a:prstDash val="solid"/>
                      <a:round/>
                      <a:headEnd type="none" w="med" len="med"/>
                      <a:tailEnd type="none" w="med" len="med"/>
                    </a:lnR>
                    <a:lnT w="6350" cap="flat" cmpd="sng" algn="ctr">
                      <a:solidFill>
                        <a:schemeClr val="tx1">
                          <a:lumMod val="65000"/>
                        </a:schemeClr>
                      </a:solidFill>
                      <a:prstDash val="solid"/>
                      <a:round/>
                      <a:headEnd type="none" w="med" len="med"/>
                      <a:tailEnd type="none" w="med" len="med"/>
                    </a:lnT>
                    <a:lnB w="6350" cap="flat" cmpd="sng" algn="ctr">
                      <a:solidFill>
                        <a:schemeClr val="tx1">
                          <a:lumMod val="65000"/>
                        </a:schemeClr>
                      </a:solidFill>
                      <a:prstDash val="solid"/>
                      <a:round/>
                      <a:headEnd type="none" w="med" len="med"/>
                      <a:tailEnd type="none" w="med" len="med"/>
                    </a:lnB>
                    <a:lnTlToBr w="12700" cmpd="sng">
                      <a:noFill/>
                      <a:prstDash val="solid"/>
                    </a:lnTlToBr>
                    <a:lnBlToTr w="12700" cmpd="sng">
                      <a:noFill/>
                      <a:prstDash val="solid"/>
                    </a:lnBlToTr>
                    <a:solidFill>
                      <a:srgbClr val="C5C5C5">
                        <a:alpha val="34902"/>
                      </a:srgbClr>
                    </a:solidFill>
                  </a:tcPr>
                </a:tc>
                <a:extLst>
                  <a:ext uri="{0D108BD9-81ED-4DB2-BD59-A6C34878D82A}">
                    <a16:rowId xmlns:a16="http://schemas.microsoft.com/office/drawing/2014/main" val="2808277862"/>
                  </a:ext>
                </a:extLst>
              </a:tr>
              <a:tr h="548207">
                <a:tc>
                  <a:txBody>
                    <a:bodyPr/>
                    <a:lstStyle/>
                    <a:p>
                      <a:pPr algn="l"/>
                      <a:r>
                        <a:rPr lang="en-US" sz="1000" b="0" kern="1200" dirty="0" smtClean="0">
                          <a:solidFill>
                            <a:schemeClr val="tx1"/>
                          </a:solidFill>
                          <a:latin typeface="Arial" panose="020B0604020202020204" pitchFamily="34" charset="0"/>
                          <a:ea typeface="+mn-ea"/>
                          <a:cs typeface="Arial" panose="020B0604020202020204" pitchFamily="34" charset="0"/>
                        </a:rPr>
                        <a:t>Module 16</a:t>
                      </a:r>
                    </a:p>
                    <a:p>
                      <a:pPr algn="l"/>
                      <a:r>
                        <a:rPr lang="en-US" sz="1000" b="0" kern="1200" dirty="0" smtClean="0">
                          <a:solidFill>
                            <a:schemeClr val="tx1"/>
                          </a:solidFill>
                          <a:latin typeface="Arial" panose="020B0604020202020204" pitchFamily="34" charset="0"/>
                          <a:ea typeface="+mn-ea"/>
                          <a:cs typeface="Arial" panose="020B0604020202020204" pitchFamily="34" charset="0"/>
                        </a:rPr>
                        <a:t>Efficient Host-Device Data Transfer</a:t>
                      </a:r>
                      <a:endParaRPr lang="en-US" sz="1000" b="0" kern="1200" dirty="0">
                        <a:solidFill>
                          <a:schemeClr val="tx1"/>
                        </a:solidFill>
                        <a:latin typeface="Arial" panose="020B0604020202020204" pitchFamily="34" charset="0"/>
                        <a:ea typeface="+mn-ea"/>
                        <a:cs typeface="Arial" panose="020B0604020202020204" pitchFamily="34" charset="0"/>
                      </a:endParaRPr>
                    </a:p>
                  </a:txBody>
                  <a:tcPr marL="173122" marR="57708" marT="28853" marB="28853" anchor="ctr">
                    <a:lnL w="12700" cmpd="sng">
                      <a:noFill/>
                    </a:lnL>
                    <a:lnR w="6350" cap="flat" cmpd="sng" algn="ctr">
                      <a:solidFill>
                        <a:schemeClr val="tx1">
                          <a:lumMod val="65000"/>
                        </a:schemeClr>
                      </a:solidFill>
                      <a:prstDash val="solid"/>
                      <a:round/>
                      <a:headEnd type="none" w="med" len="med"/>
                      <a:tailEnd type="none" w="med" len="med"/>
                    </a:lnR>
                    <a:lnT w="6350" cap="flat" cmpd="sng" algn="ctr">
                      <a:solidFill>
                        <a:schemeClr val="tx1">
                          <a:lumMod val="65000"/>
                        </a:schemeClr>
                      </a:solidFill>
                      <a:prstDash val="solid"/>
                      <a:round/>
                      <a:headEnd type="none" w="med" len="med"/>
                      <a:tailEnd type="none" w="med" len="med"/>
                    </a:lnT>
                    <a:lnB w="6350" cap="flat" cmpd="sng" algn="ctr">
                      <a:solidFill>
                        <a:schemeClr val="tx1">
                          <a:lumMod val="65000"/>
                        </a:schemeClr>
                      </a:solidFill>
                      <a:prstDash val="solid"/>
                      <a:round/>
                      <a:headEnd type="none" w="med" len="med"/>
                      <a:tailEnd type="none" w="med" len="med"/>
                    </a:lnB>
                    <a:lnTlToBr w="12700" cmpd="sng">
                      <a:noFill/>
                      <a:prstDash val="solid"/>
                    </a:lnTlToBr>
                    <a:lnBlToTr w="12700" cmpd="sng">
                      <a:noFill/>
                      <a:prstDash val="solid"/>
                    </a:lnBlToTr>
                    <a:solidFill>
                      <a:srgbClr val="6F6F6F"/>
                    </a:solidFill>
                  </a:tcPr>
                </a:tc>
                <a:tc>
                  <a:txBody>
                    <a:bodyPr/>
                    <a:lstStyle/>
                    <a:p>
                      <a:pPr marL="171450" indent="-171450" algn="l">
                        <a:lnSpc>
                          <a:spcPct val="90000"/>
                        </a:lnSpc>
                        <a:buFont typeface="Arial" panose="020B0604020202020204" pitchFamily="34" charset="0"/>
                        <a:buChar char="•"/>
                      </a:pPr>
                      <a:r>
                        <a:rPr lang="en-US" sz="1000" b="0" baseline="0" dirty="0" smtClean="0">
                          <a:solidFill>
                            <a:srgbClr val="333333"/>
                          </a:solidFill>
                          <a:latin typeface="Arial" panose="020B0604020202020204" pitchFamily="34" charset="0"/>
                          <a:cs typeface="Arial" panose="020B0604020202020204" pitchFamily="34" charset="0"/>
                        </a:rPr>
                        <a:t>Data Movement API vs. Unified Memory</a:t>
                      </a:r>
                    </a:p>
                    <a:p>
                      <a:pPr marL="171450" indent="-171450" algn="l">
                        <a:lnSpc>
                          <a:spcPct val="90000"/>
                        </a:lnSpc>
                        <a:buFont typeface="Arial" panose="020B0604020202020204" pitchFamily="34" charset="0"/>
                        <a:buChar char="•"/>
                      </a:pPr>
                      <a:r>
                        <a:rPr lang="en-US" sz="1000" b="0" baseline="0" dirty="0" smtClean="0">
                          <a:solidFill>
                            <a:srgbClr val="333333"/>
                          </a:solidFill>
                          <a:latin typeface="Arial" panose="020B0604020202020204" pitchFamily="34" charset="0"/>
                          <a:cs typeface="Arial" panose="020B0604020202020204" pitchFamily="34" charset="0"/>
                        </a:rPr>
                        <a:t>Pinned Host Memory</a:t>
                      </a:r>
                    </a:p>
                    <a:p>
                      <a:pPr marL="171450" indent="-171450" algn="l">
                        <a:lnSpc>
                          <a:spcPct val="90000"/>
                        </a:lnSpc>
                        <a:buFont typeface="Arial" panose="020B0604020202020204" pitchFamily="34" charset="0"/>
                        <a:buChar char="•"/>
                      </a:pPr>
                      <a:r>
                        <a:rPr lang="en-US" sz="1000" b="0" baseline="0" dirty="0" smtClean="0">
                          <a:solidFill>
                            <a:srgbClr val="333333"/>
                          </a:solidFill>
                          <a:latin typeface="Arial" panose="020B0604020202020204" pitchFamily="34" charset="0"/>
                          <a:cs typeface="Arial" panose="020B0604020202020204" pitchFamily="34" charset="0"/>
                        </a:rPr>
                        <a:t>Task Parallelism/CUDA Streams</a:t>
                      </a:r>
                    </a:p>
                    <a:p>
                      <a:pPr marL="171450" indent="-171450" algn="l">
                        <a:lnSpc>
                          <a:spcPct val="90000"/>
                        </a:lnSpc>
                        <a:buFont typeface="Arial" panose="020B0604020202020204" pitchFamily="34" charset="0"/>
                        <a:buChar char="•"/>
                      </a:pPr>
                      <a:r>
                        <a:rPr lang="en-US" sz="1000" b="0" baseline="0" dirty="0" smtClean="0">
                          <a:solidFill>
                            <a:srgbClr val="333333"/>
                          </a:solidFill>
                          <a:latin typeface="Arial" panose="020B0604020202020204" pitchFamily="34" charset="0"/>
                          <a:cs typeface="Arial" panose="020B0604020202020204" pitchFamily="34" charset="0"/>
                        </a:rPr>
                        <a:t>Overlapping Transfer with Computation</a:t>
                      </a:r>
                    </a:p>
                  </a:txBody>
                  <a:tcPr marL="57708" marR="57708" marT="28853" marB="28853" anchor="ctr">
                    <a:lnL w="6350" cap="flat" cmpd="sng" algn="ctr">
                      <a:solidFill>
                        <a:schemeClr val="tx1">
                          <a:lumMod val="65000"/>
                        </a:schemeClr>
                      </a:solidFill>
                      <a:prstDash val="solid"/>
                      <a:round/>
                      <a:headEnd type="none" w="med" len="med"/>
                      <a:tailEnd type="none" w="med" len="med"/>
                    </a:lnL>
                    <a:lnR w="6350" cap="flat" cmpd="sng" algn="ctr">
                      <a:solidFill>
                        <a:schemeClr val="tx1">
                          <a:lumMod val="65000"/>
                        </a:schemeClr>
                      </a:solidFill>
                      <a:prstDash val="solid"/>
                      <a:round/>
                      <a:headEnd type="none" w="med" len="med"/>
                      <a:tailEnd type="none" w="med" len="med"/>
                    </a:lnR>
                    <a:lnT w="6350" cap="flat" cmpd="sng" algn="ctr">
                      <a:solidFill>
                        <a:schemeClr val="tx1">
                          <a:lumMod val="65000"/>
                        </a:schemeClr>
                      </a:solidFill>
                      <a:prstDash val="solid"/>
                      <a:round/>
                      <a:headEnd type="none" w="med" len="med"/>
                      <a:tailEnd type="none" w="med" len="med"/>
                    </a:lnT>
                    <a:lnB w="6350" cap="flat" cmpd="sng" algn="ctr">
                      <a:solidFill>
                        <a:schemeClr val="tx1">
                          <a:lumMod val="65000"/>
                        </a:schemeClr>
                      </a:solidFill>
                      <a:prstDash val="solid"/>
                      <a:round/>
                      <a:headEnd type="none" w="med" len="med"/>
                      <a:tailEnd type="none" w="med" len="med"/>
                    </a:lnB>
                    <a:lnTlToBr w="12700" cmpd="sng">
                      <a:noFill/>
                      <a:prstDash val="solid"/>
                    </a:lnTlToBr>
                    <a:lnBlToTr w="12700" cmpd="sng">
                      <a:noFill/>
                      <a:prstDash val="solid"/>
                    </a:lnBlToTr>
                    <a:solidFill>
                      <a:srgbClr val="C5C5C5">
                        <a:alpha val="34902"/>
                      </a:srgbClr>
                    </a:solidFill>
                  </a:tcPr>
                </a:tc>
                <a:extLst>
                  <a:ext uri="{0D108BD9-81ED-4DB2-BD59-A6C34878D82A}">
                    <a16:rowId xmlns:a16="http://schemas.microsoft.com/office/drawing/2014/main" val="3851139877"/>
                  </a:ext>
                </a:extLst>
              </a:tr>
              <a:tr h="548207">
                <a:tc>
                  <a:txBody>
                    <a:bodyPr/>
                    <a:lstStyle/>
                    <a:p>
                      <a:pPr algn="l"/>
                      <a:r>
                        <a:rPr lang="en-US" sz="1000" b="0" kern="1200" dirty="0" smtClean="0">
                          <a:solidFill>
                            <a:schemeClr val="tx1"/>
                          </a:solidFill>
                          <a:latin typeface="Arial" panose="020B0604020202020204" pitchFamily="34" charset="0"/>
                          <a:ea typeface="+mn-ea"/>
                          <a:cs typeface="Arial" panose="020B0604020202020204" pitchFamily="34" charset="0"/>
                        </a:rPr>
                        <a:t>Module 17</a:t>
                      </a:r>
                    </a:p>
                    <a:p>
                      <a:pPr algn="l"/>
                      <a:r>
                        <a:rPr lang="en-US" sz="1000" b="0" kern="1200" dirty="0" smtClean="0">
                          <a:solidFill>
                            <a:schemeClr val="tx1"/>
                          </a:solidFill>
                          <a:latin typeface="Arial" panose="020B0604020202020204" pitchFamily="34" charset="0"/>
                          <a:ea typeface="+mn-ea"/>
                          <a:cs typeface="Arial" panose="020B0604020202020204" pitchFamily="34" charset="0"/>
                        </a:rPr>
                        <a:t>Application Case Study: Advanced MRI Reconstruction</a:t>
                      </a:r>
                      <a:endParaRPr lang="en-US" sz="1000" b="0" kern="1200" dirty="0">
                        <a:solidFill>
                          <a:schemeClr val="tx1"/>
                        </a:solidFill>
                        <a:latin typeface="Arial" panose="020B0604020202020204" pitchFamily="34" charset="0"/>
                        <a:ea typeface="+mn-ea"/>
                        <a:cs typeface="Arial" panose="020B0604020202020204" pitchFamily="34" charset="0"/>
                      </a:endParaRPr>
                    </a:p>
                  </a:txBody>
                  <a:tcPr marL="173122" marR="57708" marT="28853" marB="28853" anchor="ctr">
                    <a:lnL w="12700" cmpd="sng">
                      <a:noFill/>
                    </a:lnL>
                    <a:lnR w="6350" cap="flat" cmpd="sng" algn="ctr">
                      <a:solidFill>
                        <a:schemeClr val="tx1">
                          <a:lumMod val="65000"/>
                        </a:schemeClr>
                      </a:solidFill>
                      <a:prstDash val="solid"/>
                      <a:round/>
                      <a:headEnd type="none" w="med" len="med"/>
                      <a:tailEnd type="none" w="med" len="med"/>
                    </a:lnR>
                    <a:lnT w="6350" cap="flat" cmpd="sng" algn="ctr">
                      <a:solidFill>
                        <a:schemeClr val="tx1">
                          <a:lumMod val="65000"/>
                        </a:schemeClr>
                      </a:solidFill>
                      <a:prstDash val="solid"/>
                      <a:round/>
                      <a:headEnd type="none" w="med" len="med"/>
                      <a:tailEnd type="none" w="med" len="med"/>
                    </a:lnT>
                    <a:lnB w="6350" cap="flat" cmpd="sng" algn="ctr">
                      <a:solidFill>
                        <a:schemeClr val="tx1">
                          <a:lumMod val="65000"/>
                        </a:schemeClr>
                      </a:solidFill>
                      <a:prstDash val="solid"/>
                      <a:round/>
                      <a:headEnd type="none" w="med" len="med"/>
                      <a:tailEnd type="none" w="med" len="med"/>
                    </a:lnB>
                    <a:lnTlToBr w="12700" cmpd="sng">
                      <a:noFill/>
                      <a:prstDash val="solid"/>
                    </a:lnTlToBr>
                    <a:lnBlToTr w="12700" cmpd="sng">
                      <a:noFill/>
                      <a:prstDash val="solid"/>
                    </a:lnBlToTr>
                    <a:solidFill>
                      <a:srgbClr val="6F6F6F"/>
                    </a:solidFill>
                  </a:tcPr>
                </a:tc>
                <a:tc>
                  <a:txBody>
                    <a:bodyPr/>
                    <a:lstStyle/>
                    <a:p>
                      <a:pPr marL="171450" indent="-171450" algn="l">
                        <a:lnSpc>
                          <a:spcPct val="90000"/>
                        </a:lnSpc>
                        <a:buFont typeface="Arial" panose="020B0604020202020204" pitchFamily="34" charset="0"/>
                        <a:buChar char="•"/>
                      </a:pPr>
                      <a:r>
                        <a:rPr lang="en-US" sz="1000" b="0" baseline="0" dirty="0" smtClean="0">
                          <a:solidFill>
                            <a:srgbClr val="333333"/>
                          </a:solidFill>
                          <a:latin typeface="Arial" panose="020B0604020202020204" pitchFamily="34" charset="0"/>
                          <a:cs typeface="Arial" panose="020B0604020202020204" pitchFamily="34" charset="0"/>
                        </a:rPr>
                        <a:t>Advanced MRI Reconstruction</a:t>
                      </a:r>
                    </a:p>
                  </a:txBody>
                  <a:tcPr marL="57708" marR="57708" marT="28853" marB="28853" anchor="ctr">
                    <a:lnL w="6350" cap="flat" cmpd="sng" algn="ctr">
                      <a:solidFill>
                        <a:schemeClr val="tx1">
                          <a:lumMod val="65000"/>
                        </a:schemeClr>
                      </a:solidFill>
                      <a:prstDash val="solid"/>
                      <a:round/>
                      <a:headEnd type="none" w="med" len="med"/>
                      <a:tailEnd type="none" w="med" len="med"/>
                    </a:lnL>
                    <a:lnR w="6350" cap="flat" cmpd="sng" algn="ctr">
                      <a:solidFill>
                        <a:schemeClr val="tx1">
                          <a:lumMod val="65000"/>
                        </a:schemeClr>
                      </a:solidFill>
                      <a:prstDash val="solid"/>
                      <a:round/>
                      <a:headEnd type="none" w="med" len="med"/>
                      <a:tailEnd type="none" w="med" len="med"/>
                    </a:lnR>
                    <a:lnT w="6350" cap="flat" cmpd="sng" algn="ctr">
                      <a:solidFill>
                        <a:schemeClr val="tx1">
                          <a:lumMod val="65000"/>
                        </a:schemeClr>
                      </a:solidFill>
                      <a:prstDash val="solid"/>
                      <a:round/>
                      <a:headEnd type="none" w="med" len="med"/>
                      <a:tailEnd type="none" w="med" len="med"/>
                    </a:lnT>
                    <a:lnB w="6350" cap="flat" cmpd="sng" algn="ctr">
                      <a:solidFill>
                        <a:schemeClr val="tx1">
                          <a:lumMod val="65000"/>
                        </a:schemeClr>
                      </a:solidFill>
                      <a:prstDash val="solid"/>
                      <a:round/>
                      <a:headEnd type="none" w="med" len="med"/>
                      <a:tailEnd type="none" w="med" len="med"/>
                    </a:lnB>
                    <a:lnTlToBr w="12700" cmpd="sng">
                      <a:noFill/>
                      <a:prstDash val="solid"/>
                    </a:lnTlToBr>
                    <a:lnBlToTr w="12700" cmpd="sng">
                      <a:noFill/>
                      <a:prstDash val="solid"/>
                    </a:lnBlToTr>
                    <a:solidFill>
                      <a:srgbClr val="C5C5C5">
                        <a:alpha val="34902"/>
                      </a:srgbClr>
                    </a:solidFill>
                  </a:tcPr>
                </a:tc>
                <a:extLst>
                  <a:ext uri="{0D108BD9-81ED-4DB2-BD59-A6C34878D82A}">
                    <a16:rowId xmlns:a16="http://schemas.microsoft.com/office/drawing/2014/main" val="1161844796"/>
                  </a:ext>
                </a:extLst>
              </a:tr>
              <a:tr h="548207">
                <a:tc>
                  <a:txBody>
                    <a:bodyPr/>
                    <a:lstStyle/>
                    <a:p>
                      <a:pPr algn="l"/>
                      <a:r>
                        <a:rPr lang="en-US" sz="1000" b="0" kern="1200" dirty="0" smtClean="0">
                          <a:solidFill>
                            <a:schemeClr val="tx1"/>
                          </a:solidFill>
                          <a:latin typeface="Arial" panose="020B0604020202020204" pitchFamily="34" charset="0"/>
                          <a:ea typeface="+mn-ea"/>
                          <a:cs typeface="Arial" panose="020B0604020202020204" pitchFamily="34" charset="0"/>
                        </a:rPr>
                        <a:t>Module 18</a:t>
                      </a:r>
                    </a:p>
                    <a:p>
                      <a:pPr algn="l"/>
                      <a:r>
                        <a:rPr lang="en-US" sz="1000" b="0" kern="1200" dirty="0" smtClean="0">
                          <a:solidFill>
                            <a:schemeClr val="tx1"/>
                          </a:solidFill>
                          <a:latin typeface="Arial" panose="020B0604020202020204" pitchFamily="34" charset="0"/>
                          <a:ea typeface="+mn-ea"/>
                          <a:cs typeface="Arial" panose="020B0604020202020204" pitchFamily="34" charset="0"/>
                        </a:rPr>
                        <a:t>Application Case Study: Electrostatic Potential Calculation</a:t>
                      </a:r>
                      <a:endParaRPr lang="en-US" sz="1000" b="0" kern="1200" dirty="0">
                        <a:solidFill>
                          <a:schemeClr val="tx1"/>
                        </a:solidFill>
                        <a:latin typeface="Arial" panose="020B0604020202020204" pitchFamily="34" charset="0"/>
                        <a:ea typeface="+mn-ea"/>
                        <a:cs typeface="Arial" panose="020B0604020202020204" pitchFamily="34" charset="0"/>
                      </a:endParaRPr>
                    </a:p>
                  </a:txBody>
                  <a:tcPr marL="173122" marR="57708" marT="28853" marB="28853" anchor="ctr">
                    <a:lnL w="12700" cmpd="sng">
                      <a:noFill/>
                    </a:lnL>
                    <a:lnR w="6350" cap="flat" cmpd="sng" algn="ctr">
                      <a:solidFill>
                        <a:schemeClr val="tx1">
                          <a:lumMod val="65000"/>
                        </a:schemeClr>
                      </a:solidFill>
                      <a:prstDash val="solid"/>
                      <a:round/>
                      <a:headEnd type="none" w="med" len="med"/>
                      <a:tailEnd type="none" w="med" len="med"/>
                    </a:lnR>
                    <a:lnT w="6350" cap="flat" cmpd="sng" algn="ctr">
                      <a:solidFill>
                        <a:schemeClr val="tx1">
                          <a:lumMod val="65000"/>
                        </a:schemeClr>
                      </a:solidFill>
                      <a:prstDash val="solid"/>
                      <a:round/>
                      <a:headEnd type="none" w="med" len="med"/>
                      <a:tailEnd type="none" w="med" len="med"/>
                    </a:lnT>
                    <a:lnB w="6350" cap="flat" cmpd="sng" algn="ctr">
                      <a:solidFill>
                        <a:schemeClr val="tx1">
                          <a:lumMod val="65000"/>
                        </a:schemeClr>
                      </a:solidFill>
                      <a:prstDash val="solid"/>
                      <a:round/>
                      <a:headEnd type="none" w="med" len="med"/>
                      <a:tailEnd type="none" w="med" len="med"/>
                    </a:lnB>
                    <a:lnTlToBr w="12700" cmpd="sng">
                      <a:noFill/>
                      <a:prstDash val="solid"/>
                    </a:lnTlToBr>
                    <a:lnBlToTr w="12700" cmpd="sng">
                      <a:noFill/>
                      <a:prstDash val="solid"/>
                    </a:lnBlToTr>
                    <a:solidFill>
                      <a:srgbClr val="6F6F6F"/>
                    </a:solidFill>
                  </a:tcPr>
                </a:tc>
                <a:tc>
                  <a:txBody>
                    <a:bodyPr/>
                    <a:lstStyle/>
                    <a:p>
                      <a:pPr marL="171450" indent="-171450" algn="l">
                        <a:lnSpc>
                          <a:spcPct val="90000"/>
                        </a:lnSpc>
                        <a:buFont typeface="Arial" panose="020B0604020202020204" pitchFamily="34" charset="0"/>
                        <a:buChar char="•"/>
                      </a:pPr>
                      <a:r>
                        <a:rPr lang="en-US" sz="1000" b="0" baseline="0" dirty="0" smtClean="0">
                          <a:solidFill>
                            <a:srgbClr val="333333"/>
                          </a:solidFill>
                          <a:latin typeface="Arial" panose="020B0604020202020204" pitchFamily="34" charset="0"/>
                          <a:cs typeface="Arial" panose="020B0604020202020204" pitchFamily="34" charset="0"/>
                        </a:rPr>
                        <a:t>Electrostatic Potential Calculation (Part 1)</a:t>
                      </a:r>
                    </a:p>
                    <a:p>
                      <a:pPr marL="171450" indent="-171450" algn="l">
                        <a:lnSpc>
                          <a:spcPct val="90000"/>
                        </a:lnSpc>
                        <a:buFont typeface="Arial" panose="020B0604020202020204" pitchFamily="34" charset="0"/>
                        <a:buChar char="•"/>
                      </a:pPr>
                      <a:r>
                        <a:rPr lang="en-US" sz="1000" b="0" baseline="0" dirty="0" smtClean="0">
                          <a:solidFill>
                            <a:srgbClr val="333333"/>
                          </a:solidFill>
                          <a:latin typeface="Arial" panose="020B0604020202020204" pitchFamily="34" charset="0"/>
                          <a:cs typeface="Arial" panose="020B0604020202020204" pitchFamily="34" charset="0"/>
                        </a:rPr>
                        <a:t>Electrostatic Potential Calculation (part 2)</a:t>
                      </a:r>
                    </a:p>
                  </a:txBody>
                  <a:tcPr marL="57708" marR="57708" marT="28853" marB="28853" anchor="ctr">
                    <a:lnL w="6350" cap="flat" cmpd="sng" algn="ctr">
                      <a:solidFill>
                        <a:schemeClr val="tx1">
                          <a:lumMod val="65000"/>
                        </a:schemeClr>
                      </a:solidFill>
                      <a:prstDash val="solid"/>
                      <a:round/>
                      <a:headEnd type="none" w="med" len="med"/>
                      <a:tailEnd type="none" w="med" len="med"/>
                    </a:lnL>
                    <a:lnR w="6350" cap="flat" cmpd="sng" algn="ctr">
                      <a:solidFill>
                        <a:schemeClr val="tx1">
                          <a:lumMod val="65000"/>
                        </a:schemeClr>
                      </a:solidFill>
                      <a:prstDash val="solid"/>
                      <a:round/>
                      <a:headEnd type="none" w="med" len="med"/>
                      <a:tailEnd type="none" w="med" len="med"/>
                    </a:lnR>
                    <a:lnT w="6350" cap="flat" cmpd="sng" algn="ctr">
                      <a:solidFill>
                        <a:schemeClr val="tx1">
                          <a:lumMod val="65000"/>
                        </a:schemeClr>
                      </a:solidFill>
                      <a:prstDash val="solid"/>
                      <a:round/>
                      <a:headEnd type="none" w="med" len="med"/>
                      <a:tailEnd type="none" w="med" len="med"/>
                    </a:lnT>
                    <a:lnB w="6350" cap="flat" cmpd="sng" algn="ctr">
                      <a:solidFill>
                        <a:schemeClr val="tx1">
                          <a:lumMod val="65000"/>
                        </a:schemeClr>
                      </a:solidFill>
                      <a:prstDash val="solid"/>
                      <a:round/>
                      <a:headEnd type="none" w="med" len="med"/>
                      <a:tailEnd type="none" w="med" len="med"/>
                    </a:lnB>
                    <a:lnTlToBr w="12700" cmpd="sng">
                      <a:noFill/>
                      <a:prstDash val="solid"/>
                    </a:lnTlToBr>
                    <a:lnBlToTr w="12700" cmpd="sng">
                      <a:noFill/>
                      <a:prstDash val="solid"/>
                    </a:lnBlToTr>
                    <a:solidFill>
                      <a:srgbClr val="C5C5C5">
                        <a:alpha val="34902"/>
                      </a:srgbClr>
                    </a:solidFill>
                  </a:tcPr>
                </a:tc>
                <a:extLst>
                  <a:ext uri="{0D108BD9-81ED-4DB2-BD59-A6C34878D82A}">
                    <a16:rowId xmlns:a16="http://schemas.microsoft.com/office/drawing/2014/main" val="306450484"/>
                  </a:ext>
                </a:extLst>
              </a:tr>
            </a:tbl>
          </a:graphicData>
        </a:graphic>
      </p:graphicFrame>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162800" y="4381500"/>
            <a:ext cx="609600" cy="609600"/>
          </a:xfrm>
          <a:prstGeom prst="rect">
            <a:avLst/>
          </a:prstGeom>
        </p:spPr>
      </p:pic>
    </p:spTree>
    <p:extLst>
      <p:ext uri="{BB962C8B-B14F-4D97-AF65-F5344CB8AC3E}">
        <p14:creationId xmlns:p14="http://schemas.microsoft.com/office/powerpoint/2010/main" val="391058263"/>
      </p:ext>
    </p:extLst>
  </p:cSld>
  <p:clrMapOvr>
    <a:masterClrMapping/>
  </p:clrMapOvr>
  <mc:AlternateContent xmlns:mc="http://schemas.openxmlformats.org/markup-compatibility/2006" xmlns:p14="http://schemas.microsoft.com/office/powerpoint/2010/main">
    <mc:Choice Requires="p14">
      <p:transition spd="med" p14:dur="700" advTm="188217">
        <p:fade/>
      </p:transition>
    </mc:Choice>
    <mc:Fallback xmlns="">
      <p:transition spd="med" advTm="18821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pPr algn="l"/>
            <a:r>
              <a:rPr lang="en-US" dirty="0">
                <a:solidFill>
                  <a:srgbClr val="76B900"/>
                </a:solidFill>
              </a:rPr>
              <a:t>Course Content</a:t>
            </a:r>
          </a:p>
        </p:txBody>
      </p:sp>
      <p:graphicFrame>
        <p:nvGraphicFramePr>
          <p:cNvPr id="6" name="Table 5"/>
          <p:cNvGraphicFramePr>
            <a:graphicFrameLocks noGrp="1"/>
          </p:cNvGraphicFramePr>
          <p:nvPr>
            <p:extLst>
              <p:ext uri="{D42A27DB-BD31-4B8C-83A1-F6EECF244321}">
                <p14:modId xmlns:p14="http://schemas.microsoft.com/office/powerpoint/2010/main" val="3075384838"/>
              </p:ext>
            </p:extLst>
          </p:nvPr>
        </p:nvGraphicFramePr>
        <p:xfrm>
          <a:off x="388620" y="728143"/>
          <a:ext cx="6088380" cy="3817000"/>
        </p:xfrm>
        <a:graphic>
          <a:graphicData uri="http://schemas.openxmlformats.org/drawingml/2006/table">
            <a:tbl>
              <a:tblPr firstRow="1" bandRow="1">
                <a:tableStyleId>{5C22544A-7EE6-4342-B048-85BDC9FD1C3A}</a:tableStyleId>
              </a:tblPr>
              <a:tblGrid>
                <a:gridCol w="2202180">
                  <a:extLst>
                    <a:ext uri="{9D8B030D-6E8A-4147-A177-3AD203B41FA5}">
                      <a16:colId xmlns:a16="http://schemas.microsoft.com/office/drawing/2014/main" val="20000"/>
                    </a:ext>
                  </a:extLst>
                </a:gridCol>
                <a:gridCol w="3886200">
                  <a:extLst>
                    <a:ext uri="{9D8B030D-6E8A-4147-A177-3AD203B41FA5}">
                      <a16:colId xmlns:a16="http://schemas.microsoft.com/office/drawing/2014/main" val="20001"/>
                    </a:ext>
                  </a:extLst>
                </a:gridCol>
              </a:tblGrid>
              <a:tr h="548207">
                <a:tc>
                  <a:txBody>
                    <a:bodyPr/>
                    <a:lstStyle/>
                    <a:p>
                      <a:pPr algn="l"/>
                      <a:r>
                        <a:rPr lang="en-US" sz="1000" b="0" kern="1200" dirty="0" smtClean="0">
                          <a:solidFill>
                            <a:schemeClr val="tx1"/>
                          </a:solidFill>
                          <a:latin typeface="Arial" panose="020B0604020202020204" pitchFamily="34" charset="0"/>
                          <a:ea typeface="+mn-ea"/>
                          <a:cs typeface="Arial" panose="020B0604020202020204" pitchFamily="34" charset="0"/>
                        </a:rPr>
                        <a:t>Module 19</a:t>
                      </a:r>
                    </a:p>
                    <a:p>
                      <a:pPr algn="l"/>
                      <a:r>
                        <a:rPr lang="en-US" sz="1000" b="0" kern="1200" dirty="0" smtClean="0">
                          <a:solidFill>
                            <a:schemeClr val="tx1"/>
                          </a:solidFill>
                          <a:latin typeface="Arial" panose="020B0604020202020204" pitchFamily="34" charset="0"/>
                          <a:ea typeface="+mn-ea"/>
                          <a:cs typeface="Arial" panose="020B0604020202020204" pitchFamily="34" charset="0"/>
                        </a:rPr>
                        <a:t>Computational Thinking For Parallel Programming</a:t>
                      </a:r>
                      <a:endParaRPr lang="en-US" sz="1000" b="0" kern="1200" dirty="0">
                        <a:solidFill>
                          <a:schemeClr val="tx1"/>
                        </a:solidFill>
                        <a:latin typeface="Arial" panose="020B0604020202020204" pitchFamily="34" charset="0"/>
                        <a:ea typeface="+mn-ea"/>
                        <a:cs typeface="Arial" panose="020B0604020202020204" pitchFamily="34" charset="0"/>
                      </a:endParaRPr>
                    </a:p>
                  </a:txBody>
                  <a:tcPr marL="173122" marR="57708" marT="28853" marB="28853" anchor="ctr">
                    <a:lnL w="12700" cmpd="sng">
                      <a:noFill/>
                    </a:lnL>
                    <a:lnR w="6350" cap="flat" cmpd="sng" algn="ctr">
                      <a:solidFill>
                        <a:schemeClr val="tx1">
                          <a:lumMod val="65000"/>
                        </a:schemeClr>
                      </a:solidFill>
                      <a:prstDash val="solid"/>
                      <a:round/>
                      <a:headEnd type="none" w="med" len="med"/>
                      <a:tailEnd type="none" w="med" len="med"/>
                    </a:lnR>
                    <a:lnT w="6350" cap="flat" cmpd="sng" algn="ctr">
                      <a:solidFill>
                        <a:schemeClr val="tx1">
                          <a:lumMod val="65000"/>
                        </a:schemeClr>
                      </a:solidFill>
                      <a:prstDash val="solid"/>
                      <a:round/>
                      <a:headEnd type="none" w="med" len="med"/>
                      <a:tailEnd type="none" w="med" len="med"/>
                    </a:lnT>
                    <a:lnB w="6350" cap="flat" cmpd="sng" algn="ctr">
                      <a:solidFill>
                        <a:schemeClr val="tx1">
                          <a:lumMod val="65000"/>
                        </a:schemeClr>
                      </a:solidFill>
                      <a:prstDash val="solid"/>
                      <a:round/>
                      <a:headEnd type="none" w="med" len="med"/>
                      <a:tailEnd type="none" w="med" len="med"/>
                    </a:lnB>
                    <a:lnTlToBr w="12700" cmpd="sng">
                      <a:noFill/>
                      <a:prstDash val="solid"/>
                    </a:lnTlToBr>
                    <a:lnBlToTr w="12700" cmpd="sng">
                      <a:noFill/>
                      <a:prstDash val="solid"/>
                    </a:lnBlToTr>
                    <a:solidFill>
                      <a:srgbClr val="6F6F6F"/>
                    </a:solidFill>
                  </a:tcPr>
                </a:tc>
                <a:tc>
                  <a:txBody>
                    <a:bodyPr/>
                    <a:lstStyle/>
                    <a:p>
                      <a:pPr marL="171450" indent="-171450" algn="l">
                        <a:lnSpc>
                          <a:spcPct val="90000"/>
                        </a:lnSpc>
                        <a:buFont typeface="Arial" panose="020B0604020202020204" pitchFamily="34" charset="0"/>
                        <a:buChar char="•"/>
                      </a:pPr>
                      <a:r>
                        <a:rPr lang="en-US" sz="1000" b="0" dirty="0" smtClean="0">
                          <a:solidFill>
                            <a:srgbClr val="333333"/>
                          </a:solidFill>
                          <a:latin typeface="Arial" panose="020B0604020202020204" pitchFamily="34" charset="0"/>
                          <a:cs typeface="Arial" panose="020B0604020202020204" pitchFamily="34" charset="0"/>
                        </a:rPr>
                        <a:t>Computational Thinking for Parallel Programming</a:t>
                      </a:r>
                    </a:p>
                  </a:txBody>
                  <a:tcPr marL="57708" marR="57708" marT="28853" marB="28853" anchor="ctr">
                    <a:lnL w="6350" cap="flat" cmpd="sng" algn="ctr">
                      <a:solidFill>
                        <a:schemeClr val="tx1">
                          <a:lumMod val="65000"/>
                        </a:schemeClr>
                      </a:solidFill>
                      <a:prstDash val="solid"/>
                      <a:round/>
                      <a:headEnd type="none" w="med" len="med"/>
                      <a:tailEnd type="none" w="med" len="med"/>
                    </a:lnL>
                    <a:lnR w="6350" cap="flat" cmpd="sng" algn="ctr">
                      <a:solidFill>
                        <a:schemeClr val="tx1">
                          <a:lumMod val="65000"/>
                        </a:schemeClr>
                      </a:solidFill>
                      <a:prstDash val="solid"/>
                      <a:round/>
                      <a:headEnd type="none" w="med" len="med"/>
                      <a:tailEnd type="none" w="med" len="med"/>
                    </a:lnR>
                    <a:lnT w="6350" cap="flat" cmpd="sng" algn="ctr">
                      <a:solidFill>
                        <a:schemeClr val="tx1">
                          <a:lumMod val="65000"/>
                        </a:schemeClr>
                      </a:solidFill>
                      <a:prstDash val="solid"/>
                      <a:round/>
                      <a:headEnd type="none" w="med" len="med"/>
                      <a:tailEnd type="none" w="med" len="med"/>
                    </a:lnT>
                    <a:lnB w="6350" cap="flat" cmpd="sng" algn="ctr">
                      <a:solidFill>
                        <a:schemeClr val="tx1">
                          <a:lumMod val="65000"/>
                        </a:schemeClr>
                      </a:solidFill>
                      <a:prstDash val="solid"/>
                      <a:round/>
                      <a:headEnd type="none" w="med" len="med"/>
                      <a:tailEnd type="none" w="med" len="med"/>
                    </a:lnB>
                    <a:lnTlToBr w="12700" cmpd="sng">
                      <a:noFill/>
                      <a:prstDash val="solid"/>
                    </a:lnTlToBr>
                    <a:lnBlToTr w="12700" cmpd="sng">
                      <a:noFill/>
                      <a:prstDash val="solid"/>
                    </a:lnBlToTr>
                    <a:solidFill>
                      <a:srgbClr val="C5C5C5">
                        <a:alpha val="34902"/>
                      </a:srgbClr>
                    </a:solidFill>
                  </a:tcPr>
                </a:tc>
                <a:extLst>
                  <a:ext uri="{0D108BD9-81ED-4DB2-BD59-A6C34878D82A}">
                    <a16:rowId xmlns:a16="http://schemas.microsoft.com/office/drawing/2014/main" val="10001"/>
                  </a:ext>
                </a:extLst>
              </a:tr>
              <a:tr h="548207">
                <a:tc>
                  <a:txBody>
                    <a:bodyPr/>
                    <a:lstStyle/>
                    <a:p>
                      <a:pPr algn="l"/>
                      <a:r>
                        <a:rPr lang="en-US" sz="1000" b="0" kern="1200" dirty="0" smtClean="0">
                          <a:solidFill>
                            <a:schemeClr val="tx1"/>
                          </a:solidFill>
                          <a:latin typeface="Arial" panose="020B0604020202020204" pitchFamily="34" charset="0"/>
                          <a:ea typeface="+mn-ea"/>
                          <a:cs typeface="Arial" panose="020B0604020202020204" pitchFamily="34" charset="0"/>
                        </a:rPr>
                        <a:t>Module 20</a:t>
                      </a:r>
                    </a:p>
                    <a:p>
                      <a:pPr algn="l"/>
                      <a:r>
                        <a:rPr lang="en-US" sz="1000" b="0" kern="1200" dirty="0" smtClean="0">
                          <a:solidFill>
                            <a:schemeClr val="tx1"/>
                          </a:solidFill>
                          <a:latin typeface="Arial" panose="020B0604020202020204" pitchFamily="34" charset="0"/>
                          <a:ea typeface="+mn-ea"/>
                          <a:cs typeface="Arial" panose="020B0604020202020204" pitchFamily="34" charset="0"/>
                        </a:rPr>
                        <a:t>Related Programming Models: MPI</a:t>
                      </a:r>
                      <a:endParaRPr lang="en-US" sz="1000" b="0" kern="1200" dirty="0">
                        <a:solidFill>
                          <a:schemeClr val="tx1"/>
                        </a:solidFill>
                        <a:latin typeface="Arial" panose="020B0604020202020204" pitchFamily="34" charset="0"/>
                        <a:ea typeface="+mn-ea"/>
                        <a:cs typeface="Arial" panose="020B0604020202020204" pitchFamily="34" charset="0"/>
                      </a:endParaRPr>
                    </a:p>
                  </a:txBody>
                  <a:tcPr marL="173122" marR="57708" marT="28853" marB="28853" anchor="ctr">
                    <a:lnL w="12700" cmpd="sng">
                      <a:noFill/>
                    </a:lnL>
                    <a:lnR w="6350" cap="flat" cmpd="sng" algn="ctr">
                      <a:solidFill>
                        <a:schemeClr val="tx1">
                          <a:lumMod val="65000"/>
                        </a:schemeClr>
                      </a:solidFill>
                      <a:prstDash val="solid"/>
                      <a:round/>
                      <a:headEnd type="none" w="med" len="med"/>
                      <a:tailEnd type="none" w="med" len="med"/>
                    </a:lnR>
                    <a:lnT w="6350" cap="flat" cmpd="sng" algn="ctr">
                      <a:solidFill>
                        <a:schemeClr val="tx1">
                          <a:lumMod val="65000"/>
                        </a:schemeClr>
                      </a:solidFill>
                      <a:prstDash val="solid"/>
                      <a:round/>
                      <a:headEnd type="none" w="med" len="med"/>
                      <a:tailEnd type="none" w="med" len="med"/>
                    </a:lnT>
                    <a:lnB w="6350" cap="flat" cmpd="sng" algn="ctr">
                      <a:solidFill>
                        <a:schemeClr val="tx1">
                          <a:lumMod val="65000"/>
                        </a:schemeClr>
                      </a:solidFill>
                      <a:prstDash val="solid"/>
                      <a:round/>
                      <a:headEnd type="none" w="med" len="med"/>
                      <a:tailEnd type="none" w="med" len="med"/>
                    </a:lnB>
                    <a:lnTlToBr w="12700" cmpd="sng">
                      <a:noFill/>
                      <a:prstDash val="solid"/>
                    </a:lnTlToBr>
                    <a:lnBlToTr w="12700" cmpd="sng">
                      <a:noFill/>
                      <a:prstDash val="solid"/>
                    </a:lnBlToTr>
                    <a:solidFill>
                      <a:srgbClr val="6F6F6F"/>
                    </a:solidFill>
                  </a:tcPr>
                </a:tc>
                <a:tc>
                  <a:txBody>
                    <a:bodyPr/>
                    <a:lstStyle/>
                    <a:p>
                      <a:pPr marL="171450" indent="-171450" algn="l">
                        <a:lnSpc>
                          <a:spcPct val="90000"/>
                        </a:lnSpc>
                        <a:buFont typeface="Arial" panose="020B0604020202020204" pitchFamily="34" charset="0"/>
                        <a:buChar char="•"/>
                      </a:pPr>
                      <a:r>
                        <a:rPr lang="en-US" sz="1000" b="0" dirty="0" smtClean="0">
                          <a:solidFill>
                            <a:srgbClr val="333333"/>
                          </a:solidFill>
                          <a:latin typeface="Arial" panose="020B0604020202020204" pitchFamily="34" charset="0"/>
                          <a:cs typeface="Arial" panose="020B0604020202020204" pitchFamily="34" charset="0"/>
                        </a:rPr>
                        <a:t>Joint MPI-CUDA Programming</a:t>
                      </a:r>
                    </a:p>
                    <a:p>
                      <a:pPr marL="171450" indent="-171450" algn="l">
                        <a:lnSpc>
                          <a:spcPct val="90000"/>
                        </a:lnSpc>
                        <a:buFont typeface="Arial" panose="020B0604020202020204" pitchFamily="34" charset="0"/>
                        <a:buChar char="•"/>
                      </a:pPr>
                      <a:r>
                        <a:rPr lang="en-US" sz="1000" b="0" dirty="0" smtClean="0">
                          <a:solidFill>
                            <a:srgbClr val="333333"/>
                          </a:solidFill>
                          <a:latin typeface="Arial" panose="020B0604020202020204" pitchFamily="34" charset="0"/>
                          <a:cs typeface="Arial" panose="020B0604020202020204" pitchFamily="34" charset="0"/>
                        </a:rPr>
                        <a:t>Joint MPI-CUDA Programming (Vector Addition - Main Function)</a:t>
                      </a:r>
                    </a:p>
                    <a:p>
                      <a:pPr marL="171450" indent="-171450" algn="l">
                        <a:lnSpc>
                          <a:spcPct val="90000"/>
                        </a:lnSpc>
                        <a:buFont typeface="Arial" panose="020B0604020202020204" pitchFamily="34" charset="0"/>
                        <a:buChar char="•"/>
                      </a:pPr>
                      <a:r>
                        <a:rPr lang="en-US" sz="1000" b="0" dirty="0" smtClean="0">
                          <a:solidFill>
                            <a:srgbClr val="333333"/>
                          </a:solidFill>
                          <a:latin typeface="Arial" panose="020B0604020202020204" pitchFamily="34" charset="0"/>
                          <a:cs typeface="Arial" panose="020B0604020202020204" pitchFamily="34" charset="0"/>
                        </a:rPr>
                        <a:t>Joint MPI-CUDA Programming (Message Passing and Barrier)  (Data Server and Compute Processes)</a:t>
                      </a:r>
                    </a:p>
                    <a:p>
                      <a:pPr marL="171450" indent="-171450" algn="l">
                        <a:lnSpc>
                          <a:spcPct val="90000"/>
                        </a:lnSpc>
                        <a:buFont typeface="Arial" panose="020B0604020202020204" pitchFamily="34" charset="0"/>
                        <a:buChar char="•"/>
                      </a:pPr>
                      <a:r>
                        <a:rPr lang="en-US" sz="1000" b="0" dirty="0" smtClean="0">
                          <a:solidFill>
                            <a:srgbClr val="333333"/>
                          </a:solidFill>
                          <a:latin typeface="Arial" panose="020B0604020202020204" pitchFamily="34" charset="0"/>
                          <a:cs typeface="Arial" panose="020B0604020202020204" pitchFamily="34" charset="0"/>
                        </a:rPr>
                        <a:t>Joint MPI-CUDA Programming (Adding CUDA)</a:t>
                      </a:r>
                    </a:p>
                    <a:p>
                      <a:pPr marL="171450" indent="-171450" algn="l">
                        <a:lnSpc>
                          <a:spcPct val="90000"/>
                        </a:lnSpc>
                        <a:buFont typeface="Arial" panose="020B0604020202020204" pitchFamily="34" charset="0"/>
                        <a:buChar char="•"/>
                      </a:pPr>
                      <a:r>
                        <a:rPr lang="en-US" sz="1000" b="0" dirty="0" smtClean="0">
                          <a:solidFill>
                            <a:srgbClr val="333333"/>
                          </a:solidFill>
                          <a:latin typeface="Arial" panose="020B0604020202020204" pitchFamily="34" charset="0"/>
                          <a:cs typeface="Arial" panose="020B0604020202020204" pitchFamily="34" charset="0"/>
                        </a:rPr>
                        <a:t>Joint MPI-CUDA Programming (Halo Data Exchange)</a:t>
                      </a:r>
                    </a:p>
                  </a:txBody>
                  <a:tcPr marL="57708" marR="57708" marT="28853" marB="28853" anchor="ctr">
                    <a:lnL w="6350" cap="flat" cmpd="sng" algn="ctr">
                      <a:solidFill>
                        <a:schemeClr val="tx1">
                          <a:lumMod val="65000"/>
                        </a:schemeClr>
                      </a:solidFill>
                      <a:prstDash val="solid"/>
                      <a:round/>
                      <a:headEnd type="none" w="med" len="med"/>
                      <a:tailEnd type="none" w="med" len="med"/>
                    </a:lnL>
                    <a:lnR w="6350" cap="flat" cmpd="sng" algn="ctr">
                      <a:solidFill>
                        <a:schemeClr val="tx1">
                          <a:lumMod val="65000"/>
                        </a:schemeClr>
                      </a:solidFill>
                      <a:prstDash val="solid"/>
                      <a:round/>
                      <a:headEnd type="none" w="med" len="med"/>
                      <a:tailEnd type="none" w="med" len="med"/>
                    </a:lnR>
                    <a:lnT w="6350" cap="flat" cmpd="sng" algn="ctr">
                      <a:solidFill>
                        <a:schemeClr val="tx1">
                          <a:lumMod val="65000"/>
                        </a:schemeClr>
                      </a:solidFill>
                      <a:prstDash val="solid"/>
                      <a:round/>
                      <a:headEnd type="none" w="med" len="med"/>
                      <a:tailEnd type="none" w="med" len="med"/>
                    </a:lnT>
                    <a:lnB w="6350" cap="flat" cmpd="sng" algn="ctr">
                      <a:solidFill>
                        <a:schemeClr val="tx1">
                          <a:lumMod val="65000"/>
                        </a:schemeClr>
                      </a:solidFill>
                      <a:prstDash val="solid"/>
                      <a:round/>
                      <a:headEnd type="none" w="med" len="med"/>
                      <a:tailEnd type="none" w="med" len="med"/>
                    </a:lnB>
                    <a:lnTlToBr w="12700" cmpd="sng">
                      <a:noFill/>
                      <a:prstDash val="solid"/>
                    </a:lnTlToBr>
                    <a:lnBlToTr w="12700" cmpd="sng">
                      <a:noFill/>
                      <a:prstDash val="solid"/>
                    </a:lnBlToTr>
                    <a:solidFill>
                      <a:srgbClr val="C5C5C5">
                        <a:alpha val="34902"/>
                      </a:srgbClr>
                    </a:solidFill>
                  </a:tcPr>
                </a:tc>
                <a:extLst>
                  <a:ext uri="{0D108BD9-81ED-4DB2-BD59-A6C34878D82A}">
                    <a16:rowId xmlns:a16="http://schemas.microsoft.com/office/drawing/2014/main" val="1683289479"/>
                  </a:ext>
                </a:extLst>
              </a:tr>
              <a:tr h="548207">
                <a:tc>
                  <a:txBody>
                    <a:bodyPr/>
                    <a:lstStyle/>
                    <a:p>
                      <a:pPr algn="l"/>
                      <a:r>
                        <a:rPr lang="en-US" sz="1000" b="0" kern="1200" dirty="0" smtClean="0">
                          <a:solidFill>
                            <a:schemeClr val="tx1"/>
                          </a:solidFill>
                          <a:latin typeface="Arial" panose="020B0604020202020204" pitchFamily="34" charset="0"/>
                          <a:ea typeface="+mn-ea"/>
                          <a:cs typeface="Arial" panose="020B0604020202020204" pitchFamily="34" charset="0"/>
                        </a:rPr>
                        <a:t>Module 21</a:t>
                      </a:r>
                    </a:p>
                    <a:p>
                      <a:pPr algn="l"/>
                      <a:r>
                        <a:rPr lang="en-US" sz="1000" b="0" kern="1200" dirty="0" smtClean="0">
                          <a:solidFill>
                            <a:schemeClr val="tx1"/>
                          </a:solidFill>
                          <a:latin typeface="Arial" panose="020B0604020202020204" pitchFamily="34" charset="0"/>
                          <a:ea typeface="+mn-ea"/>
                          <a:cs typeface="Arial" panose="020B0604020202020204" pitchFamily="34" charset="0"/>
                        </a:rPr>
                        <a:t>CUDA Python Using </a:t>
                      </a:r>
                      <a:r>
                        <a:rPr lang="en-US" sz="1000" b="0" kern="1200" dirty="0" err="1" smtClean="0">
                          <a:solidFill>
                            <a:schemeClr val="tx1"/>
                          </a:solidFill>
                          <a:latin typeface="Arial" panose="020B0604020202020204" pitchFamily="34" charset="0"/>
                          <a:ea typeface="+mn-ea"/>
                          <a:cs typeface="Arial" panose="020B0604020202020204" pitchFamily="34" charset="0"/>
                        </a:rPr>
                        <a:t>Numba</a:t>
                      </a:r>
                      <a:endParaRPr lang="en-US" sz="1000" b="0" kern="1200" dirty="0">
                        <a:solidFill>
                          <a:schemeClr val="tx1"/>
                        </a:solidFill>
                        <a:latin typeface="Arial" panose="020B0604020202020204" pitchFamily="34" charset="0"/>
                        <a:ea typeface="+mn-ea"/>
                        <a:cs typeface="Arial" panose="020B0604020202020204" pitchFamily="34" charset="0"/>
                      </a:endParaRPr>
                    </a:p>
                  </a:txBody>
                  <a:tcPr marL="173122" marR="57708" marT="28853" marB="28853" anchor="ctr">
                    <a:lnL w="12700" cmpd="sng">
                      <a:noFill/>
                    </a:lnL>
                    <a:lnR w="6350" cap="flat" cmpd="sng" algn="ctr">
                      <a:solidFill>
                        <a:schemeClr val="tx1">
                          <a:lumMod val="65000"/>
                        </a:schemeClr>
                      </a:solidFill>
                      <a:prstDash val="solid"/>
                      <a:round/>
                      <a:headEnd type="none" w="med" len="med"/>
                      <a:tailEnd type="none" w="med" len="med"/>
                    </a:lnR>
                    <a:lnT w="6350" cap="flat" cmpd="sng" algn="ctr">
                      <a:solidFill>
                        <a:schemeClr val="tx1">
                          <a:lumMod val="65000"/>
                        </a:schemeClr>
                      </a:solidFill>
                      <a:prstDash val="solid"/>
                      <a:round/>
                      <a:headEnd type="none" w="med" len="med"/>
                      <a:tailEnd type="none" w="med" len="med"/>
                    </a:lnT>
                    <a:lnB w="6350" cap="flat" cmpd="sng" algn="ctr">
                      <a:solidFill>
                        <a:schemeClr val="tx1">
                          <a:lumMod val="65000"/>
                        </a:schemeClr>
                      </a:solidFill>
                      <a:prstDash val="solid"/>
                      <a:round/>
                      <a:headEnd type="none" w="med" len="med"/>
                      <a:tailEnd type="none" w="med" len="med"/>
                    </a:lnB>
                    <a:lnTlToBr w="12700" cmpd="sng">
                      <a:noFill/>
                      <a:prstDash val="solid"/>
                    </a:lnTlToBr>
                    <a:lnBlToTr w="12700" cmpd="sng">
                      <a:noFill/>
                      <a:prstDash val="solid"/>
                    </a:lnBlToTr>
                    <a:solidFill>
                      <a:srgbClr val="6F6F6F"/>
                    </a:solidFill>
                  </a:tcPr>
                </a:tc>
                <a:tc>
                  <a:txBody>
                    <a:bodyPr/>
                    <a:lstStyle/>
                    <a:p>
                      <a:pPr marL="171450" indent="-171450" algn="l">
                        <a:lnSpc>
                          <a:spcPct val="90000"/>
                        </a:lnSpc>
                        <a:buFont typeface="Arial" panose="020B0604020202020204" pitchFamily="34" charset="0"/>
                        <a:buChar char="•"/>
                      </a:pPr>
                      <a:r>
                        <a:rPr lang="en-US" sz="1000" b="0" dirty="0" smtClean="0">
                          <a:solidFill>
                            <a:srgbClr val="333333"/>
                          </a:solidFill>
                          <a:latin typeface="Arial" panose="020B0604020202020204" pitchFamily="34" charset="0"/>
                          <a:cs typeface="Arial" panose="020B0604020202020204" pitchFamily="34" charset="0"/>
                        </a:rPr>
                        <a:t>CUDA Python using </a:t>
                      </a:r>
                      <a:r>
                        <a:rPr lang="en-US" sz="1000" b="0" dirty="0" err="1" smtClean="0">
                          <a:solidFill>
                            <a:srgbClr val="333333"/>
                          </a:solidFill>
                          <a:latin typeface="Arial" panose="020B0604020202020204" pitchFamily="34" charset="0"/>
                          <a:cs typeface="Arial" panose="020B0604020202020204" pitchFamily="34" charset="0"/>
                        </a:rPr>
                        <a:t>Numba</a:t>
                      </a:r>
                      <a:endParaRPr lang="en-US" sz="1000" b="0" dirty="0" smtClean="0">
                        <a:solidFill>
                          <a:srgbClr val="333333"/>
                        </a:solidFill>
                        <a:latin typeface="Arial" panose="020B0604020202020204" pitchFamily="34" charset="0"/>
                        <a:cs typeface="Arial" panose="020B0604020202020204" pitchFamily="34" charset="0"/>
                      </a:endParaRPr>
                    </a:p>
                  </a:txBody>
                  <a:tcPr marL="57708" marR="57708" marT="28853" marB="28853" anchor="ctr">
                    <a:lnL w="6350" cap="flat" cmpd="sng" algn="ctr">
                      <a:solidFill>
                        <a:schemeClr val="tx1">
                          <a:lumMod val="65000"/>
                        </a:schemeClr>
                      </a:solidFill>
                      <a:prstDash val="solid"/>
                      <a:round/>
                      <a:headEnd type="none" w="med" len="med"/>
                      <a:tailEnd type="none" w="med" len="med"/>
                    </a:lnL>
                    <a:lnR w="6350" cap="flat" cmpd="sng" algn="ctr">
                      <a:solidFill>
                        <a:schemeClr val="tx1">
                          <a:lumMod val="65000"/>
                        </a:schemeClr>
                      </a:solidFill>
                      <a:prstDash val="solid"/>
                      <a:round/>
                      <a:headEnd type="none" w="med" len="med"/>
                      <a:tailEnd type="none" w="med" len="med"/>
                    </a:lnR>
                    <a:lnT w="6350" cap="flat" cmpd="sng" algn="ctr">
                      <a:solidFill>
                        <a:schemeClr val="tx1">
                          <a:lumMod val="65000"/>
                        </a:schemeClr>
                      </a:solidFill>
                      <a:prstDash val="solid"/>
                      <a:round/>
                      <a:headEnd type="none" w="med" len="med"/>
                      <a:tailEnd type="none" w="med" len="med"/>
                    </a:lnT>
                    <a:lnB w="6350" cap="flat" cmpd="sng" algn="ctr">
                      <a:solidFill>
                        <a:schemeClr val="tx1">
                          <a:lumMod val="65000"/>
                        </a:schemeClr>
                      </a:solidFill>
                      <a:prstDash val="solid"/>
                      <a:round/>
                      <a:headEnd type="none" w="med" len="med"/>
                      <a:tailEnd type="none" w="med" len="med"/>
                    </a:lnB>
                    <a:lnTlToBr w="12700" cmpd="sng">
                      <a:noFill/>
                      <a:prstDash val="solid"/>
                    </a:lnTlToBr>
                    <a:lnBlToTr w="12700" cmpd="sng">
                      <a:noFill/>
                      <a:prstDash val="solid"/>
                    </a:lnBlToTr>
                    <a:solidFill>
                      <a:srgbClr val="C5C5C5">
                        <a:alpha val="34902"/>
                      </a:srgbClr>
                    </a:solidFill>
                  </a:tcPr>
                </a:tc>
                <a:extLst>
                  <a:ext uri="{0D108BD9-81ED-4DB2-BD59-A6C34878D82A}">
                    <a16:rowId xmlns:a16="http://schemas.microsoft.com/office/drawing/2014/main" val="3076137738"/>
                  </a:ext>
                </a:extLst>
              </a:tr>
              <a:tr h="548207">
                <a:tc>
                  <a:txBody>
                    <a:bodyPr/>
                    <a:lstStyle/>
                    <a:p>
                      <a:pPr algn="l"/>
                      <a:r>
                        <a:rPr lang="en-US" sz="1000" b="0" kern="1200" dirty="0" smtClean="0">
                          <a:solidFill>
                            <a:schemeClr val="tx1"/>
                          </a:solidFill>
                          <a:latin typeface="Arial" panose="020B0604020202020204" pitchFamily="34" charset="0"/>
                          <a:ea typeface="+mn-ea"/>
                          <a:cs typeface="Arial" panose="020B0604020202020204" pitchFamily="34" charset="0"/>
                        </a:rPr>
                        <a:t>Module 22</a:t>
                      </a:r>
                    </a:p>
                    <a:p>
                      <a:pPr algn="l"/>
                      <a:r>
                        <a:rPr lang="en-US" sz="1000" b="0" kern="1200" dirty="0" smtClean="0">
                          <a:solidFill>
                            <a:schemeClr val="tx1"/>
                          </a:solidFill>
                          <a:latin typeface="Arial" panose="020B0604020202020204" pitchFamily="34" charset="0"/>
                          <a:ea typeface="+mn-ea"/>
                          <a:cs typeface="Arial" panose="020B0604020202020204" pitchFamily="34" charset="0"/>
                        </a:rPr>
                        <a:t>Related Programming Models: OpenCL</a:t>
                      </a:r>
                      <a:endParaRPr lang="en-US" sz="1000" b="0" kern="1200" dirty="0">
                        <a:solidFill>
                          <a:schemeClr val="tx1"/>
                        </a:solidFill>
                        <a:latin typeface="Arial" panose="020B0604020202020204" pitchFamily="34" charset="0"/>
                        <a:ea typeface="+mn-ea"/>
                        <a:cs typeface="Arial" panose="020B0604020202020204" pitchFamily="34" charset="0"/>
                      </a:endParaRPr>
                    </a:p>
                  </a:txBody>
                  <a:tcPr marL="173122" marR="57708" marT="28853" marB="28853" anchor="ctr">
                    <a:lnL w="12700" cmpd="sng">
                      <a:noFill/>
                    </a:lnL>
                    <a:lnR w="6350" cap="flat" cmpd="sng" algn="ctr">
                      <a:solidFill>
                        <a:schemeClr val="tx1">
                          <a:lumMod val="65000"/>
                        </a:schemeClr>
                      </a:solidFill>
                      <a:prstDash val="solid"/>
                      <a:round/>
                      <a:headEnd type="none" w="med" len="med"/>
                      <a:tailEnd type="none" w="med" len="med"/>
                    </a:lnR>
                    <a:lnT w="6350" cap="flat" cmpd="sng" algn="ctr">
                      <a:solidFill>
                        <a:schemeClr val="tx1">
                          <a:lumMod val="65000"/>
                        </a:schemeClr>
                      </a:solidFill>
                      <a:prstDash val="solid"/>
                      <a:round/>
                      <a:headEnd type="none" w="med" len="med"/>
                      <a:tailEnd type="none" w="med" len="med"/>
                    </a:lnT>
                    <a:lnB w="6350" cap="flat" cmpd="sng" algn="ctr">
                      <a:solidFill>
                        <a:schemeClr val="tx1">
                          <a:lumMod val="65000"/>
                        </a:schemeClr>
                      </a:solidFill>
                      <a:prstDash val="solid"/>
                      <a:round/>
                      <a:headEnd type="none" w="med" len="med"/>
                      <a:tailEnd type="none" w="med" len="med"/>
                    </a:lnB>
                    <a:lnTlToBr w="12700" cmpd="sng">
                      <a:noFill/>
                      <a:prstDash val="solid"/>
                    </a:lnTlToBr>
                    <a:lnBlToTr w="12700" cmpd="sng">
                      <a:noFill/>
                      <a:prstDash val="solid"/>
                    </a:lnBlToTr>
                    <a:solidFill>
                      <a:srgbClr val="6F6F6F"/>
                    </a:solidFill>
                  </a:tcPr>
                </a:tc>
                <a:tc>
                  <a:txBody>
                    <a:bodyPr/>
                    <a:lstStyle/>
                    <a:p>
                      <a:pPr marL="171450" indent="-171450" algn="l">
                        <a:lnSpc>
                          <a:spcPct val="90000"/>
                        </a:lnSpc>
                        <a:buFont typeface="Arial" panose="020B0604020202020204" pitchFamily="34" charset="0"/>
                        <a:buChar char="•"/>
                      </a:pPr>
                      <a:r>
                        <a:rPr lang="en-US" sz="1000" b="0" dirty="0" smtClean="0">
                          <a:solidFill>
                            <a:srgbClr val="333333"/>
                          </a:solidFill>
                          <a:latin typeface="Arial" panose="020B0604020202020204" pitchFamily="34" charset="0"/>
                          <a:cs typeface="Arial" panose="020B0604020202020204" pitchFamily="34" charset="0"/>
                        </a:rPr>
                        <a:t>OpenCL Data Parallelism Model</a:t>
                      </a:r>
                    </a:p>
                    <a:p>
                      <a:pPr marL="171450" indent="-171450" algn="l">
                        <a:lnSpc>
                          <a:spcPct val="90000"/>
                        </a:lnSpc>
                        <a:buFont typeface="Arial" panose="020B0604020202020204" pitchFamily="34" charset="0"/>
                        <a:buChar char="•"/>
                      </a:pPr>
                      <a:r>
                        <a:rPr lang="en-US" sz="1000" b="0" dirty="0" smtClean="0">
                          <a:solidFill>
                            <a:srgbClr val="333333"/>
                          </a:solidFill>
                          <a:latin typeface="Arial" panose="020B0604020202020204" pitchFamily="34" charset="0"/>
                          <a:cs typeface="Arial" panose="020B0604020202020204" pitchFamily="34" charset="0"/>
                        </a:rPr>
                        <a:t>OpenCL Device Architecture</a:t>
                      </a:r>
                    </a:p>
                    <a:p>
                      <a:pPr marL="171450" indent="-171450" algn="l">
                        <a:lnSpc>
                          <a:spcPct val="90000"/>
                        </a:lnSpc>
                        <a:buFont typeface="Arial" panose="020B0604020202020204" pitchFamily="34" charset="0"/>
                        <a:buChar char="•"/>
                      </a:pPr>
                      <a:r>
                        <a:rPr lang="en-US" sz="1000" b="0" dirty="0" smtClean="0">
                          <a:solidFill>
                            <a:srgbClr val="333333"/>
                          </a:solidFill>
                          <a:latin typeface="Arial" panose="020B0604020202020204" pitchFamily="34" charset="0"/>
                          <a:cs typeface="Arial" panose="020B0604020202020204" pitchFamily="34" charset="0"/>
                        </a:rPr>
                        <a:t>OpenCL Host Code (Part 1)</a:t>
                      </a:r>
                    </a:p>
                    <a:p>
                      <a:pPr marL="171450" indent="-171450" algn="l">
                        <a:lnSpc>
                          <a:spcPct val="90000"/>
                        </a:lnSpc>
                        <a:buFont typeface="Arial" panose="020B0604020202020204" pitchFamily="34" charset="0"/>
                        <a:buChar char="•"/>
                      </a:pPr>
                      <a:r>
                        <a:rPr lang="en-US" sz="1000" b="0" dirty="0" smtClean="0">
                          <a:solidFill>
                            <a:srgbClr val="333333"/>
                          </a:solidFill>
                          <a:latin typeface="Arial" panose="020B0604020202020204" pitchFamily="34" charset="0"/>
                          <a:cs typeface="Arial" panose="020B0604020202020204" pitchFamily="34" charset="0"/>
                        </a:rPr>
                        <a:t>OpenCL Host Code (Part 2)</a:t>
                      </a:r>
                    </a:p>
                  </a:txBody>
                  <a:tcPr marL="57708" marR="57708" marT="28853" marB="28853" anchor="ctr">
                    <a:lnL w="6350" cap="flat" cmpd="sng" algn="ctr">
                      <a:solidFill>
                        <a:schemeClr val="tx1">
                          <a:lumMod val="65000"/>
                        </a:schemeClr>
                      </a:solidFill>
                      <a:prstDash val="solid"/>
                      <a:round/>
                      <a:headEnd type="none" w="med" len="med"/>
                      <a:tailEnd type="none" w="med" len="med"/>
                    </a:lnL>
                    <a:lnR w="6350" cap="flat" cmpd="sng" algn="ctr">
                      <a:solidFill>
                        <a:schemeClr val="tx1">
                          <a:lumMod val="65000"/>
                        </a:schemeClr>
                      </a:solidFill>
                      <a:prstDash val="solid"/>
                      <a:round/>
                      <a:headEnd type="none" w="med" len="med"/>
                      <a:tailEnd type="none" w="med" len="med"/>
                    </a:lnR>
                    <a:lnT w="6350" cap="flat" cmpd="sng" algn="ctr">
                      <a:solidFill>
                        <a:schemeClr val="tx1">
                          <a:lumMod val="65000"/>
                        </a:schemeClr>
                      </a:solidFill>
                      <a:prstDash val="solid"/>
                      <a:round/>
                      <a:headEnd type="none" w="med" len="med"/>
                      <a:tailEnd type="none" w="med" len="med"/>
                    </a:lnT>
                    <a:lnB w="6350" cap="flat" cmpd="sng" algn="ctr">
                      <a:solidFill>
                        <a:schemeClr val="tx1">
                          <a:lumMod val="65000"/>
                        </a:schemeClr>
                      </a:solidFill>
                      <a:prstDash val="solid"/>
                      <a:round/>
                      <a:headEnd type="none" w="med" len="med"/>
                      <a:tailEnd type="none" w="med" len="med"/>
                    </a:lnB>
                    <a:lnTlToBr w="12700" cmpd="sng">
                      <a:noFill/>
                      <a:prstDash val="solid"/>
                    </a:lnTlToBr>
                    <a:lnBlToTr w="12700" cmpd="sng">
                      <a:noFill/>
                      <a:prstDash val="solid"/>
                    </a:lnBlToTr>
                    <a:solidFill>
                      <a:srgbClr val="C5C5C5">
                        <a:alpha val="34902"/>
                      </a:srgbClr>
                    </a:solidFill>
                  </a:tcPr>
                </a:tc>
                <a:extLst>
                  <a:ext uri="{0D108BD9-81ED-4DB2-BD59-A6C34878D82A}">
                    <a16:rowId xmlns:a16="http://schemas.microsoft.com/office/drawing/2014/main" val="290701439"/>
                  </a:ext>
                </a:extLst>
              </a:tr>
              <a:tr h="548207">
                <a:tc>
                  <a:txBody>
                    <a:bodyPr/>
                    <a:lstStyle/>
                    <a:p>
                      <a:pPr algn="l"/>
                      <a:r>
                        <a:rPr lang="en-US" sz="1000" b="0" kern="1200" dirty="0" smtClean="0">
                          <a:solidFill>
                            <a:schemeClr val="tx1"/>
                          </a:solidFill>
                          <a:latin typeface="Arial" panose="020B0604020202020204" pitchFamily="34" charset="0"/>
                          <a:ea typeface="+mn-ea"/>
                          <a:cs typeface="Arial" panose="020B0604020202020204" pitchFamily="34" charset="0"/>
                        </a:rPr>
                        <a:t>Module 23</a:t>
                      </a:r>
                    </a:p>
                    <a:p>
                      <a:pPr algn="l"/>
                      <a:r>
                        <a:rPr lang="en-US" sz="1000" b="0" kern="1200" dirty="0" smtClean="0">
                          <a:solidFill>
                            <a:schemeClr val="tx1"/>
                          </a:solidFill>
                          <a:latin typeface="Arial" panose="020B0604020202020204" pitchFamily="34" charset="0"/>
                          <a:ea typeface="+mn-ea"/>
                          <a:cs typeface="Arial" panose="020B0604020202020204" pitchFamily="34" charset="0"/>
                        </a:rPr>
                        <a:t>Related Programming Models: </a:t>
                      </a:r>
                      <a:r>
                        <a:rPr lang="en-US" sz="1000" b="0" kern="1200" dirty="0" err="1" smtClean="0">
                          <a:solidFill>
                            <a:schemeClr val="tx1"/>
                          </a:solidFill>
                          <a:latin typeface="Arial" panose="020B0604020202020204" pitchFamily="34" charset="0"/>
                          <a:ea typeface="+mn-ea"/>
                          <a:cs typeface="Arial" panose="020B0604020202020204" pitchFamily="34" charset="0"/>
                        </a:rPr>
                        <a:t>OpenACC</a:t>
                      </a:r>
                      <a:endParaRPr lang="en-US" sz="1000" b="0" kern="1200" dirty="0">
                        <a:solidFill>
                          <a:schemeClr val="tx1"/>
                        </a:solidFill>
                        <a:latin typeface="Arial" panose="020B0604020202020204" pitchFamily="34" charset="0"/>
                        <a:ea typeface="+mn-ea"/>
                        <a:cs typeface="Arial" panose="020B0604020202020204" pitchFamily="34" charset="0"/>
                      </a:endParaRPr>
                    </a:p>
                  </a:txBody>
                  <a:tcPr marL="173122" marR="57708" marT="28853" marB="28853" anchor="ctr">
                    <a:lnL w="12700" cmpd="sng">
                      <a:noFill/>
                    </a:lnL>
                    <a:lnR w="6350" cap="flat" cmpd="sng" algn="ctr">
                      <a:solidFill>
                        <a:schemeClr val="tx1">
                          <a:lumMod val="65000"/>
                        </a:schemeClr>
                      </a:solidFill>
                      <a:prstDash val="solid"/>
                      <a:round/>
                      <a:headEnd type="none" w="med" len="med"/>
                      <a:tailEnd type="none" w="med" len="med"/>
                    </a:lnR>
                    <a:lnT w="6350" cap="flat" cmpd="sng" algn="ctr">
                      <a:solidFill>
                        <a:schemeClr val="tx1">
                          <a:lumMod val="65000"/>
                        </a:schemeClr>
                      </a:solidFill>
                      <a:prstDash val="solid"/>
                      <a:round/>
                      <a:headEnd type="none" w="med" len="med"/>
                      <a:tailEnd type="none" w="med" len="med"/>
                    </a:lnT>
                    <a:lnB w="6350" cap="flat" cmpd="sng" algn="ctr">
                      <a:solidFill>
                        <a:schemeClr val="tx1">
                          <a:lumMod val="65000"/>
                        </a:schemeClr>
                      </a:solidFill>
                      <a:prstDash val="solid"/>
                      <a:round/>
                      <a:headEnd type="none" w="med" len="med"/>
                      <a:tailEnd type="none" w="med" len="med"/>
                    </a:lnB>
                    <a:lnTlToBr w="12700" cmpd="sng">
                      <a:noFill/>
                      <a:prstDash val="solid"/>
                    </a:lnTlToBr>
                    <a:lnBlToTr w="12700" cmpd="sng">
                      <a:noFill/>
                      <a:prstDash val="solid"/>
                    </a:lnBlToTr>
                    <a:solidFill>
                      <a:srgbClr val="6F6F6F"/>
                    </a:solidFill>
                  </a:tcPr>
                </a:tc>
                <a:tc>
                  <a:txBody>
                    <a:bodyPr/>
                    <a:lstStyle/>
                    <a:p>
                      <a:pPr marL="171450" indent="-171450" algn="l">
                        <a:lnSpc>
                          <a:spcPct val="90000"/>
                        </a:lnSpc>
                        <a:buFont typeface="Arial" panose="020B0604020202020204" pitchFamily="34" charset="0"/>
                        <a:buChar char="•"/>
                      </a:pPr>
                      <a:r>
                        <a:rPr lang="en-US" sz="1000" b="0" dirty="0" smtClean="0">
                          <a:solidFill>
                            <a:srgbClr val="333333"/>
                          </a:solidFill>
                          <a:latin typeface="Arial" panose="020B0604020202020204" pitchFamily="34" charset="0"/>
                          <a:cs typeface="Arial" panose="020B0604020202020204" pitchFamily="34" charset="0"/>
                        </a:rPr>
                        <a:t>Introduction to </a:t>
                      </a:r>
                      <a:r>
                        <a:rPr lang="en-US" sz="1000" b="0" dirty="0" err="1" smtClean="0">
                          <a:solidFill>
                            <a:srgbClr val="333333"/>
                          </a:solidFill>
                          <a:latin typeface="Arial" panose="020B0604020202020204" pitchFamily="34" charset="0"/>
                          <a:cs typeface="Arial" panose="020B0604020202020204" pitchFamily="34" charset="0"/>
                        </a:rPr>
                        <a:t>OpenACC</a:t>
                      </a:r>
                      <a:endParaRPr lang="en-US" sz="1000" b="0" dirty="0" smtClean="0">
                        <a:solidFill>
                          <a:srgbClr val="333333"/>
                        </a:solidFill>
                        <a:latin typeface="Arial" panose="020B0604020202020204" pitchFamily="34" charset="0"/>
                        <a:cs typeface="Arial" panose="020B0604020202020204" pitchFamily="34" charset="0"/>
                      </a:endParaRPr>
                    </a:p>
                    <a:p>
                      <a:pPr marL="171450" indent="-171450" algn="l">
                        <a:lnSpc>
                          <a:spcPct val="90000"/>
                        </a:lnSpc>
                        <a:buFont typeface="Arial" panose="020B0604020202020204" pitchFamily="34" charset="0"/>
                        <a:buChar char="•"/>
                      </a:pPr>
                      <a:r>
                        <a:rPr lang="en-US" sz="1000" b="0" dirty="0" err="1" smtClean="0">
                          <a:solidFill>
                            <a:srgbClr val="333333"/>
                          </a:solidFill>
                          <a:latin typeface="Arial" panose="020B0604020202020204" pitchFamily="34" charset="0"/>
                          <a:cs typeface="Arial" panose="020B0604020202020204" pitchFamily="34" charset="0"/>
                        </a:rPr>
                        <a:t>OpenACC</a:t>
                      </a:r>
                      <a:r>
                        <a:rPr lang="en-US" sz="1000" b="0" dirty="0" smtClean="0">
                          <a:solidFill>
                            <a:srgbClr val="333333"/>
                          </a:solidFill>
                          <a:latin typeface="Arial" panose="020B0604020202020204" pitchFamily="34" charset="0"/>
                          <a:cs typeface="Arial" panose="020B0604020202020204" pitchFamily="34" charset="0"/>
                        </a:rPr>
                        <a:t> Subtleties</a:t>
                      </a:r>
                    </a:p>
                  </a:txBody>
                  <a:tcPr marL="57708" marR="57708" marT="28853" marB="28853" anchor="ctr">
                    <a:lnL w="6350" cap="flat" cmpd="sng" algn="ctr">
                      <a:solidFill>
                        <a:schemeClr val="tx1">
                          <a:lumMod val="65000"/>
                        </a:schemeClr>
                      </a:solidFill>
                      <a:prstDash val="solid"/>
                      <a:round/>
                      <a:headEnd type="none" w="med" len="med"/>
                      <a:tailEnd type="none" w="med" len="med"/>
                    </a:lnL>
                    <a:lnR w="6350" cap="flat" cmpd="sng" algn="ctr">
                      <a:solidFill>
                        <a:schemeClr val="tx1">
                          <a:lumMod val="65000"/>
                        </a:schemeClr>
                      </a:solidFill>
                      <a:prstDash val="solid"/>
                      <a:round/>
                      <a:headEnd type="none" w="med" len="med"/>
                      <a:tailEnd type="none" w="med" len="med"/>
                    </a:lnR>
                    <a:lnT w="6350" cap="flat" cmpd="sng" algn="ctr">
                      <a:solidFill>
                        <a:schemeClr val="tx1">
                          <a:lumMod val="65000"/>
                        </a:schemeClr>
                      </a:solidFill>
                      <a:prstDash val="solid"/>
                      <a:round/>
                      <a:headEnd type="none" w="med" len="med"/>
                      <a:tailEnd type="none" w="med" len="med"/>
                    </a:lnT>
                    <a:lnB w="6350" cap="flat" cmpd="sng" algn="ctr">
                      <a:solidFill>
                        <a:schemeClr val="tx1">
                          <a:lumMod val="65000"/>
                        </a:schemeClr>
                      </a:solidFill>
                      <a:prstDash val="solid"/>
                      <a:round/>
                      <a:headEnd type="none" w="med" len="med"/>
                      <a:tailEnd type="none" w="med" len="med"/>
                    </a:lnB>
                    <a:lnTlToBr w="12700" cmpd="sng">
                      <a:noFill/>
                      <a:prstDash val="solid"/>
                    </a:lnTlToBr>
                    <a:lnBlToTr w="12700" cmpd="sng">
                      <a:noFill/>
                      <a:prstDash val="solid"/>
                    </a:lnBlToTr>
                    <a:solidFill>
                      <a:srgbClr val="C5C5C5">
                        <a:alpha val="34902"/>
                      </a:srgbClr>
                    </a:solidFill>
                  </a:tcPr>
                </a:tc>
                <a:extLst>
                  <a:ext uri="{0D108BD9-81ED-4DB2-BD59-A6C34878D82A}">
                    <a16:rowId xmlns:a16="http://schemas.microsoft.com/office/drawing/2014/main" val="1411559717"/>
                  </a:ext>
                </a:extLst>
              </a:tr>
              <a:tr h="548207">
                <a:tc>
                  <a:txBody>
                    <a:bodyPr/>
                    <a:lstStyle/>
                    <a:p>
                      <a:pPr algn="l"/>
                      <a:r>
                        <a:rPr lang="en-US" sz="1000" b="0" kern="1200" dirty="0" smtClean="0">
                          <a:solidFill>
                            <a:schemeClr val="tx1"/>
                          </a:solidFill>
                          <a:latin typeface="Arial" panose="020B0604020202020204" pitchFamily="34" charset="0"/>
                          <a:ea typeface="+mn-ea"/>
                          <a:cs typeface="Arial" panose="020B0604020202020204" pitchFamily="34" charset="0"/>
                        </a:rPr>
                        <a:t>Module 24</a:t>
                      </a:r>
                    </a:p>
                    <a:p>
                      <a:pPr algn="l"/>
                      <a:r>
                        <a:rPr lang="en-US" sz="1000" b="0" kern="1200" dirty="0" smtClean="0">
                          <a:solidFill>
                            <a:schemeClr val="tx1"/>
                          </a:solidFill>
                          <a:latin typeface="Arial" panose="020B0604020202020204" pitchFamily="34" charset="0"/>
                          <a:ea typeface="+mn-ea"/>
                          <a:cs typeface="Arial" panose="020B0604020202020204" pitchFamily="34" charset="0"/>
                        </a:rPr>
                        <a:t>Related Programming Models: OpenGL</a:t>
                      </a:r>
                      <a:endParaRPr lang="en-US" sz="1000" b="0" kern="1200" dirty="0">
                        <a:solidFill>
                          <a:schemeClr val="tx1"/>
                        </a:solidFill>
                        <a:latin typeface="Arial" panose="020B0604020202020204" pitchFamily="34" charset="0"/>
                        <a:ea typeface="+mn-ea"/>
                        <a:cs typeface="Arial" panose="020B0604020202020204" pitchFamily="34" charset="0"/>
                      </a:endParaRPr>
                    </a:p>
                  </a:txBody>
                  <a:tcPr marL="173122" marR="57708" marT="28853" marB="28853" anchor="ctr">
                    <a:lnL w="12700" cmpd="sng">
                      <a:noFill/>
                    </a:lnL>
                    <a:lnR w="6350" cap="flat" cmpd="sng" algn="ctr">
                      <a:solidFill>
                        <a:schemeClr val="tx1">
                          <a:lumMod val="65000"/>
                        </a:schemeClr>
                      </a:solidFill>
                      <a:prstDash val="solid"/>
                      <a:round/>
                      <a:headEnd type="none" w="med" len="med"/>
                      <a:tailEnd type="none" w="med" len="med"/>
                    </a:lnR>
                    <a:lnT w="6350" cap="flat" cmpd="sng" algn="ctr">
                      <a:solidFill>
                        <a:schemeClr val="tx1">
                          <a:lumMod val="65000"/>
                        </a:schemeClr>
                      </a:solidFill>
                      <a:prstDash val="solid"/>
                      <a:round/>
                      <a:headEnd type="none" w="med" len="med"/>
                      <a:tailEnd type="none" w="med" len="med"/>
                    </a:lnT>
                    <a:lnB w="6350" cap="flat" cmpd="sng" algn="ctr">
                      <a:solidFill>
                        <a:schemeClr val="tx1">
                          <a:lumMod val="65000"/>
                        </a:schemeClr>
                      </a:solidFill>
                      <a:prstDash val="solid"/>
                      <a:round/>
                      <a:headEnd type="none" w="med" len="med"/>
                      <a:tailEnd type="none" w="med" len="med"/>
                    </a:lnB>
                    <a:lnTlToBr w="12700" cmpd="sng">
                      <a:noFill/>
                      <a:prstDash val="solid"/>
                    </a:lnTlToBr>
                    <a:lnBlToTr w="12700" cmpd="sng">
                      <a:noFill/>
                      <a:prstDash val="solid"/>
                    </a:lnBlToTr>
                    <a:solidFill>
                      <a:srgbClr val="6F6F6F"/>
                    </a:solidFill>
                  </a:tcPr>
                </a:tc>
                <a:tc>
                  <a:txBody>
                    <a:bodyPr/>
                    <a:lstStyle/>
                    <a:p>
                      <a:pPr marL="171450" indent="-171450" algn="l">
                        <a:lnSpc>
                          <a:spcPct val="90000"/>
                        </a:lnSpc>
                        <a:buFont typeface="Arial" panose="020B0604020202020204" pitchFamily="34" charset="0"/>
                        <a:buChar char="•"/>
                      </a:pPr>
                      <a:r>
                        <a:rPr lang="en-US" sz="1000" b="0" dirty="0" smtClean="0">
                          <a:solidFill>
                            <a:srgbClr val="333333"/>
                          </a:solidFill>
                          <a:latin typeface="Arial" panose="020B0604020202020204" pitchFamily="34" charset="0"/>
                          <a:cs typeface="Arial" panose="020B0604020202020204" pitchFamily="34" charset="0"/>
                        </a:rPr>
                        <a:t>OpenGL and CUDA Interoperability</a:t>
                      </a:r>
                    </a:p>
                  </a:txBody>
                  <a:tcPr marL="57708" marR="57708" marT="28853" marB="28853" anchor="ctr">
                    <a:lnL w="6350" cap="flat" cmpd="sng" algn="ctr">
                      <a:solidFill>
                        <a:schemeClr val="tx1">
                          <a:lumMod val="65000"/>
                        </a:schemeClr>
                      </a:solidFill>
                      <a:prstDash val="solid"/>
                      <a:round/>
                      <a:headEnd type="none" w="med" len="med"/>
                      <a:tailEnd type="none" w="med" len="med"/>
                    </a:lnL>
                    <a:lnR w="6350" cap="flat" cmpd="sng" algn="ctr">
                      <a:solidFill>
                        <a:schemeClr val="tx1">
                          <a:lumMod val="65000"/>
                        </a:schemeClr>
                      </a:solidFill>
                      <a:prstDash val="solid"/>
                      <a:round/>
                      <a:headEnd type="none" w="med" len="med"/>
                      <a:tailEnd type="none" w="med" len="med"/>
                    </a:lnR>
                    <a:lnT w="6350" cap="flat" cmpd="sng" algn="ctr">
                      <a:solidFill>
                        <a:schemeClr val="tx1">
                          <a:lumMod val="65000"/>
                        </a:schemeClr>
                      </a:solidFill>
                      <a:prstDash val="solid"/>
                      <a:round/>
                      <a:headEnd type="none" w="med" len="med"/>
                      <a:tailEnd type="none" w="med" len="med"/>
                    </a:lnT>
                    <a:lnB w="6350" cap="flat" cmpd="sng" algn="ctr">
                      <a:solidFill>
                        <a:schemeClr val="tx1">
                          <a:lumMod val="65000"/>
                        </a:schemeClr>
                      </a:solidFill>
                      <a:prstDash val="solid"/>
                      <a:round/>
                      <a:headEnd type="none" w="med" len="med"/>
                      <a:tailEnd type="none" w="med" len="med"/>
                    </a:lnB>
                    <a:lnTlToBr w="12700" cmpd="sng">
                      <a:noFill/>
                      <a:prstDash val="solid"/>
                    </a:lnTlToBr>
                    <a:lnBlToTr w="12700" cmpd="sng">
                      <a:noFill/>
                      <a:prstDash val="solid"/>
                    </a:lnBlToTr>
                    <a:solidFill>
                      <a:srgbClr val="C5C5C5">
                        <a:alpha val="34902"/>
                      </a:srgbClr>
                    </a:solidFill>
                  </a:tcPr>
                </a:tc>
                <a:extLst>
                  <a:ext uri="{0D108BD9-81ED-4DB2-BD59-A6C34878D82A}">
                    <a16:rowId xmlns:a16="http://schemas.microsoft.com/office/drawing/2014/main" val="1942744170"/>
                  </a:ext>
                </a:extLst>
              </a:tr>
            </a:tbl>
          </a:graphicData>
        </a:graphic>
      </p:graphicFrame>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086600" y="4381500"/>
            <a:ext cx="609600" cy="609600"/>
          </a:xfrm>
          <a:prstGeom prst="rect">
            <a:avLst/>
          </a:prstGeom>
        </p:spPr>
      </p:pic>
    </p:spTree>
    <p:extLst>
      <p:ext uri="{BB962C8B-B14F-4D97-AF65-F5344CB8AC3E}">
        <p14:creationId xmlns:p14="http://schemas.microsoft.com/office/powerpoint/2010/main" val="27749954"/>
      </p:ext>
    </p:extLst>
  </p:cSld>
  <p:clrMapOvr>
    <a:masterClrMapping/>
  </p:clrMapOvr>
  <mc:AlternateContent xmlns:mc="http://schemas.openxmlformats.org/markup-compatibility/2006" xmlns:p14="http://schemas.microsoft.com/office/powerpoint/2010/main">
    <mc:Choice Requires="p14">
      <p:transition spd="med" p14:dur="700" advTm="154127">
        <p:fade/>
      </p:transition>
    </mc:Choice>
    <mc:Fallback xmlns="">
      <p:transition spd="med" advTm="15412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pPr algn="l"/>
            <a:r>
              <a:rPr lang="en-US" dirty="0">
                <a:solidFill>
                  <a:srgbClr val="76B900"/>
                </a:solidFill>
              </a:rPr>
              <a:t>Course Content</a:t>
            </a:r>
          </a:p>
        </p:txBody>
      </p:sp>
      <p:graphicFrame>
        <p:nvGraphicFramePr>
          <p:cNvPr id="6" name="Table 5"/>
          <p:cNvGraphicFramePr>
            <a:graphicFrameLocks noGrp="1"/>
          </p:cNvGraphicFramePr>
          <p:nvPr>
            <p:extLst>
              <p:ext uri="{D42A27DB-BD31-4B8C-83A1-F6EECF244321}">
                <p14:modId xmlns:p14="http://schemas.microsoft.com/office/powerpoint/2010/main" val="534463932"/>
              </p:ext>
            </p:extLst>
          </p:nvPr>
        </p:nvGraphicFramePr>
        <p:xfrm>
          <a:off x="388620" y="728143"/>
          <a:ext cx="6088380" cy="3289242"/>
        </p:xfrm>
        <a:graphic>
          <a:graphicData uri="http://schemas.openxmlformats.org/drawingml/2006/table">
            <a:tbl>
              <a:tblPr firstRow="1" bandRow="1">
                <a:tableStyleId>{5C22544A-7EE6-4342-B048-85BDC9FD1C3A}</a:tableStyleId>
              </a:tblPr>
              <a:tblGrid>
                <a:gridCol w="2202180">
                  <a:extLst>
                    <a:ext uri="{9D8B030D-6E8A-4147-A177-3AD203B41FA5}">
                      <a16:colId xmlns:a16="http://schemas.microsoft.com/office/drawing/2014/main" val="20000"/>
                    </a:ext>
                  </a:extLst>
                </a:gridCol>
                <a:gridCol w="3886200">
                  <a:extLst>
                    <a:ext uri="{9D8B030D-6E8A-4147-A177-3AD203B41FA5}">
                      <a16:colId xmlns:a16="http://schemas.microsoft.com/office/drawing/2014/main" val="20001"/>
                    </a:ext>
                  </a:extLst>
                </a:gridCol>
              </a:tblGrid>
              <a:tr h="548207">
                <a:tc>
                  <a:txBody>
                    <a:bodyPr/>
                    <a:lstStyle/>
                    <a:p>
                      <a:pPr algn="l"/>
                      <a:r>
                        <a:rPr lang="en-US" sz="1000" b="0" kern="1200" dirty="0" smtClean="0">
                          <a:solidFill>
                            <a:schemeClr val="tx1"/>
                          </a:solidFill>
                          <a:latin typeface="Arial" panose="020B0604020202020204" pitchFamily="34" charset="0"/>
                          <a:ea typeface="+mn-ea"/>
                          <a:cs typeface="Arial" panose="020B0604020202020204" pitchFamily="34" charset="0"/>
                        </a:rPr>
                        <a:t>Module 25</a:t>
                      </a:r>
                    </a:p>
                    <a:p>
                      <a:pPr algn="l"/>
                      <a:r>
                        <a:rPr lang="en-US" sz="1000" b="0" kern="1200" dirty="0" smtClean="0">
                          <a:solidFill>
                            <a:schemeClr val="tx1"/>
                          </a:solidFill>
                          <a:latin typeface="Arial" panose="020B0604020202020204" pitchFamily="34" charset="0"/>
                          <a:ea typeface="+mn-ea"/>
                          <a:cs typeface="Arial" panose="020B0604020202020204" pitchFamily="34" charset="0"/>
                        </a:rPr>
                        <a:t>Dynamic Parallelism</a:t>
                      </a:r>
                      <a:endParaRPr lang="en-US" sz="1000" b="0" kern="1200" dirty="0">
                        <a:solidFill>
                          <a:schemeClr val="tx1"/>
                        </a:solidFill>
                        <a:latin typeface="Arial" panose="020B0604020202020204" pitchFamily="34" charset="0"/>
                        <a:ea typeface="+mn-ea"/>
                        <a:cs typeface="Arial" panose="020B0604020202020204" pitchFamily="34" charset="0"/>
                      </a:endParaRPr>
                    </a:p>
                  </a:txBody>
                  <a:tcPr marL="173122" marR="57708" marT="28853" marB="28853" anchor="ctr">
                    <a:lnL w="12700" cmpd="sng">
                      <a:noFill/>
                    </a:lnL>
                    <a:lnR w="6350" cap="flat" cmpd="sng" algn="ctr">
                      <a:solidFill>
                        <a:schemeClr val="tx1">
                          <a:lumMod val="65000"/>
                        </a:schemeClr>
                      </a:solidFill>
                      <a:prstDash val="solid"/>
                      <a:round/>
                      <a:headEnd type="none" w="med" len="med"/>
                      <a:tailEnd type="none" w="med" len="med"/>
                    </a:lnR>
                    <a:lnT w="6350" cap="flat" cmpd="sng" algn="ctr">
                      <a:solidFill>
                        <a:schemeClr val="tx1">
                          <a:lumMod val="65000"/>
                        </a:schemeClr>
                      </a:solidFill>
                      <a:prstDash val="solid"/>
                      <a:round/>
                      <a:headEnd type="none" w="med" len="med"/>
                      <a:tailEnd type="none" w="med" len="med"/>
                    </a:lnT>
                    <a:lnB w="6350" cap="flat" cmpd="sng" algn="ctr">
                      <a:solidFill>
                        <a:schemeClr val="tx1">
                          <a:lumMod val="65000"/>
                        </a:schemeClr>
                      </a:solidFill>
                      <a:prstDash val="solid"/>
                      <a:round/>
                      <a:headEnd type="none" w="med" len="med"/>
                      <a:tailEnd type="none" w="med" len="med"/>
                    </a:lnB>
                    <a:lnTlToBr w="12700" cmpd="sng">
                      <a:noFill/>
                      <a:prstDash val="solid"/>
                    </a:lnTlToBr>
                    <a:lnBlToTr w="12700" cmpd="sng">
                      <a:noFill/>
                      <a:prstDash val="solid"/>
                    </a:lnBlToTr>
                    <a:solidFill>
                      <a:srgbClr val="6F6F6F"/>
                    </a:solidFill>
                  </a:tcPr>
                </a:tc>
                <a:tc>
                  <a:txBody>
                    <a:bodyPr/>
                    <a:lstStyle/>
                    <a:p>
                      <a:pPr marL="171450" indent="-171450" algn="l">
                        <a:lnSpc>
                          <a:spcPct val="90000"/>
                        </a:lnSpc>
                        <a:buFont typeface="Arial" panose="020B0604020202020204" pitchFamily="34" charset="0"/>
                        <a:buChar char="•"/>
                      </a:pPr>
                      <a:r>
                        <a:rPr lang="en-US" sz="1000" b="0" dirty="0" smtClean="0">
                          <a:solidFill>
                            <a:srgbClr val="333333"/>
                          </a:solidFill>
                          <a:latin typeface="Arial" panose="020B0604020202020204" pitchFamily="34" charset="0"/>
                          <a:cs typeface="Arial" panose="020B0604020202020204" pitchFamily="34" charset="0"/>
                        </a:rPr>
                        <a:t>Effective use of Dynamic Parallelism</a:t>
                      </a:r>
                    </a:p>
                    <a:p>
                      <a:pPr marL="171450" indent="-171450" algn="l">
                        <a:lnSpc>
                          <a:spcPct val="90000"/>
                        </a:lnSpc>
                        <a:buFont typeface="Arial" panose="020B0604020202020204" pitchFamily="34" charset="0"/>
                        <a:buChar char="•"/>
                      </a:pPr>
                      <a:r>
                        <a:rPr lang="en-US" sz="1000" b="0" dirty="0" smtClean="0">
                          <a:solidFill>
                            <a:srgbClr val="333333"/>
                          </a:solidFill>
                          <a:latin typeface="Arial" panose="020B0604020202020204" pitchFamily="34" charset="0"/>
                          <a:cs typeface="Arial" panose="020B0604020202020204" pitchFamily="34" charset="0"/>
                        </a:rPr>
                        <a:t>Advanced Architectural Features: Hyper-Q</a:t>
                      </a:r>
                    </a:p>
                  </a:txBody>
                  <a:tcPr marL="57708" marR="57708" marT="28853" marB="28853" anchor="ctr">
                    <a:lnL w="6350" cap="flat" cmpd="sng" algn="ctr">
                      <a:solidFill>
                        <a:schemeClr val="tx1">
                          <a:lumMod val="65000"/>
                        </a:schemeClr>
                      </a:solidFill>
                      <a:prstDash val="solid"/>
                      <a:round/>
                      <a:headEnd type="none" w="med" len="med"/>
                      <a:tailEnd type="none" w="med" len="med"/>
                    </a:lnL>
                    <a:lnR w="6350" cap="flat" cmpd="sng" algn="ctr">
                      <a:solidFill>
                        <a:schemeClr val="tx1">
                          <a:lumMod val="65000"/>
                        </a:schemeClr>
                      </a:solidFill>
                      <a:prstDash val="solid"/>
                      <a:round/>
                      <a:headEnd type="none" w="med" len="med"/>
                      <a:tailEnd type="none" w="med" len="med"/>
                    </a:lnR>
                    <a:lnT w="6350" cap="flat" cmpd="sng" algn="ctr">
                      <a:solidFill>
                        <a:schemeClr val="tx1">
                          <a:lumMod val="65000"/>
                        </a:schemeClr>
                      </a:solidFill>
                      <a:prstDash val="solid"/>
                      <a:round/>
                      <a:headEnd type="none" w="med" len="med"/>
                      <a:tailEnd type="none" w="med" len="med"/>
                    </a:lnT>
                    <a:lnB w="6350" cap="flat" cmpd="sng" algn="ctr">
                      <a:solidFill>
                        <a:schemeClr val="tx1">
                          <a:lumMod val="65000"/>
                        </a:schemeClr>
                      </a:solidFill>
                      <a:prstDash val="solid"/>
                      <a:round/>
                      <a:headEnd type="none" w="med" len="med"/>
                      <a:tailEnd type="none" w="med" len="med"/>
                    </a:lnB>
                    <a:lnTlToBr w="12700" cmpd="sng">
                      <a:noFill/>
                      <a:prstDash val="solid"/>
                    </a:lnTlToBr>
                    <a:lnBlToTr w="12700" cmpd="sng">
                      <a:noFill/>
                      <a:prstDash val="solid"/>
                    </a:lnBlToTr>
                    <a:solidFill>
                      <a:srgbClr val="C5C5C5">
                        <a:alpha val="34902"/>
                      </a:srgbClr>
                    </a:solidFill>
                  </a:tcPr>
                </a:tc>
                <a:extLst>
                  <a:ext uri="{0D108BD9-81ED-4DB2-BD59-A6C34878D82A}">
                    <a16:rowId xmlns:a16="http://schemas.microsoft.com/office/drawing/2014/main" val="10001"/>
                  </a:ext>
                </a:extLst>
              </a:tr>
              <a:tr h="548207">
                <a:tc>
                  <a:txBody>
                    <a:bodyPr/>
                    <a:lstStyle/>
                    <a:p>
                      <a:pPr algn="l"/>
                      <a:r>
                        <a:rPr lang="en-US" sz="1000" b="0" kern="1200" dirty="0" smtClean="0">
                          <a:solidFill>
                            <a:schemeClr val="tx1"/>
                          </a:solidFill>
                          <a:latin typeface="Arial" panose="020B0604020202020204" pitchFamily="34" charset="0"/>
                          <a:ea typeface="+mn-ea"/>
                          <a:cs typeface="Arial" panose="020B0604020202020204" pitchFamily="34" charset="0"/>
                        </a:rPr>
                        <a:t>Module 26</a:t>
                      </a:r>
                    </a:p>
                    <a:p>
                      <a:pPr algn="l"/>
                      <a:r>
                        <a:rPr lang="en-US" sz="1000" b="0" kern="1200" dirty="0" smtClean="0">
                          <a:solidFill>
                            <a:schemeClr val="tx1"/>
                          </a:solidFill>
                          <a:latin typeface="Arial" panose="020B0604020202020204" pitchFamily="34" charset="0"/>
                          <a:ea typeface="+mn-ea"/>
                          <a:cs typeface="Arial" panose="020B0604020202020204" pitchFamily="34" charset="0"/>
                        </a:rPr>
                        <a:t>Multi-GPU</a:t>
                      </a:r>
                      <a:endParaRPr lang="en-US" sz="1000" b="0" kern="1200" dirty="0">
                        <a:solidFill>
                          <a:schemeClr val="tx1"/>
                        </a:solidFill>
                        <a:latin typeface="Arial" panose="020B0604020202020204" pitchFamily="34" charset="0"/>
                        <a:ea typeface="+mn-ea"/>
                        <a:cs typeface="Arial" panose="020B0604020202020204" pitchFamily="34" charset="0"/>
                      </a:endParaRPr>
                    </a:p>
                  </a:txBody>
                  <a:tcPr marL="173122" marR="57708" marT="28853" marB="28853" anchor="ctr">
                    <a:lnL w="12700" cmpd="sng">
                      <a:noFill/>
                    </a:lnL>
                    <a:lnR w="6350" cap="flat" cmpd="sng" algn="ctr">
                      <a:solidFill>
                        <a:schemeClr val="tx1">
                          <a:lumMod val="65000"/>
                        </a:schemeClr>
                      </a:solidFill>
                      <a:prstDash val="solid"/>
                      <a:round/>
                      <a:headEnd type="none" w="med" len="med"/>
                      <a:tailEnd type="none" w="med" len="med"/>
                    </a:lnR>
                    <a:lnT w="6350" cap="flat" cmpd="sng" algn="ctr">
                      <a:solidFill>
                        <a:schemeClr val="tx1">
                          <a:lumMod val="65000"/>
                        </a:schemeClr>
                      </a:solidFill>
                      <a:prstDash val="solid"/>
                      <a:round/>
                      <a:headEnd type="none" w="med" len="med"/>
                      <a:tailEnd type="none" w="med" len="med"/>
                    </a:lnT>
                    <a:lnB w="6350" cap="flat" cmpd="sng" algn="ctr">
                      <a:solidFill>
                        <a:schemeClr val="tx1">
                          <a:lumMod val="65000"/>
                        </a:schemeClr>
                      </a:solidFill>
                      <a:prstDash val="solid"/>
                      <a:round/>
                      <a:headEnd type="none" w="med" len="med"/>
                      <a:tailEnd type="none" w="med" len="med"/>
                    </a:lnB>
                    <a:lnTlToBr w="12700" cmpd="sng">
                      <a:noFill/>
                      <a:prstDash val="solid"/>
                    </a:lnTlToBr>
                    <a:lnBlToTr w="12700" cmpd="sng">
                      <a:noFill/>
                      <a:prstDash val="solid"/>
                    </a:lnBlToTr>
                    <a:solidFill>
                      <a:srgbClr val="6F6F6F"/>
                    </a:solidFill>
                  </a:tcPr>
                </a:tc>
                <a:tc>
                  <a:txBody>
                    <a:bodyPr/>
                    <a:lstStyle/>
                    <a:p>
                      <a:pPr marL="171450" indent="-171450" algn="l">
                        <a:lnSpc>
                          <a:spcPct val="90000"/>
                        </a:lnSpc>
                        <a:buFont typeface="Arial" panose="020B0604020202020204" pitchFamily="34" charset="0"/>
                        <a:buChar char="•"/>
                      </a:pPr>
                      <a:r>
                        <a:rPr lang="en-US" sz="1000" b="0" dirty="0" smtClean="0">
                          <a:solidFill>
                            <a:srgbClr val="333333"/>
                          </a:solidFill>
                          <a:latin typeface="Arial" panose="020B0604020202020204" pitchFamily="34" charset="0"/>
                          <a:cs typeface="Arial" panose="020B0604020202020204" pitchFamily="34" charset="0"/>
                        </a:rPr>
                        <a:t>Multi-GPU</a:t>
                      </a:r>
                    </a:p>
                  </a:txBody>
                  <a:tcPr marL="57708" marR="57708" marT="28853" marB="28853" anchor="ctr">
                    <a:lnL w="6350" cap="flat" cmpd="sng" algn="ctr">
                      <a:solidFill>
                        <a:schemeClr val="tx1">
                          <a:lumMod val="65000"/>
                        </a:schemeClr>
                      </a:solidFill>
                      <a:prstDash val="solid"/>
                      <a:round/>
                      <a:headEnd type="none" w="med" len="med"/>
                      <a:tailEnd type="none" w="med" len="med"/>
                    </a:lnL>
                    <a:lnR w="6350" cap="flat" cmpd="sng" algn="ctr">
                      <a:solidFill>
                        <a:schemeClr val="tx1">
                          <a:lumMod val="65000"/>
                        </a:schemeClr>
                      </a:solidFill>
                      <a:prstDash val="solid"/>
                      <a:round/>
                      <a:headEnd type="none" w="med" len="med"/>
                      <a:tailEnd type="none" w="med" len="med"/>
                    </a:lnR>
                    <a:lnT w="6350" cap="flat" cmpd="sng" algn="ctr">
                      <a:solidFill>
                        <a:schemeClr val="tx1">
                          <a:lumMod val="65000"/>
                        </a:schemeClr>
                      </a:solidFill>
                      <a:prstDash val="solid"/>
                      <a:round/>
                      <a:headEnd type="none" w="med" len="med"/>
                      <a:tailEnd type="none" w="med" len="med"/>
                    </a:lnT>
                    <a:lnB w="6350" cap="flat" cmpd="sng" algn="ctr">
                      <a:solidFill>
                        <a:schemeClr val="tx1">
                          <a:lumMod val="65000"/>
                        </a:schemeClr>
                      </a:solidFill>
                      <a:prstDash val="solid"/>
                      <a:round/>
                      <a:headEnd type="none" w="med" len="med"/>
                      <a:tailEnd type="none" w="med" len="med"/>
                    </a:lnB>
                    <a:lnTlToBr w="12700" cmpd="sng">
                      <a:noFill/>
                      <a:prstDash val="solid"/>
                    </a:lnTlToBr>
                    <a:lnBlToTr w="12700" cmpd="sng">
                      <a:noFill/>
                      <a:prstDash val="solid"/>
                    </a:lnBlToTr>
                    <a:solidFill>
                      <a:srgbClr val="C5C5C5">
                        <a:alpha val="34902"/>
                      </a:srgbClr>
                    </a:solidFill>
                  </a:tcPr>
                </a:tc>
                <a:extLst>
                  <a:ext uri="{0D108BD9-81ED-4DB2-BD59-A6C34878D82A}">
                    <a16:rowId xmlns:a16="http://schemas.microsoft.com/office/drawing/2014/main" val="2622149172"/>
                  </a:ext>
                </a:extLst>
              </a:tr>
              <a:tr h="548207">
                <a:tc>
                  <a:txBody>
                    <a:bodyPr/>
                    <a:lstStyle/>
                    <a:p>
                      <a:pPr algn="l"/>
                      <a:r>
                        <a:rPr lang="en-US" sz="1000" b="0" kern="1200" dirty="0" smtClean="0">
                          <a:solidFill>
                            <a:schemeClr val="tx1"/>
                          </a:solidFill>
                          <a:latin typeface="Arial" panose="020B0604020202020204" pitchFamily="34" charset="0"/>
                          <a:ea typeface="+mn-ea"/>
                          <a:cs typeface="Arial" panose="020B0604020202020204" pitchFamily="34" charset="0"/>
                        </a:rPr>
                        <a:t>Module 27</a:t>
                      </a:r>
                    </a:p>
                    <a:p>
                      <a:pPr algn="l"/>
                      <a:r>
                        <a:rPr lang="en-US" sz="1000" b="0" kern="1200" dirty="0" smtClean="0">
                          <a:solidFill>
                            <a:schemeClr val="tx1"/>
                          </a:solidFill>
                          <a:latin typeface="Arial" panose="020B0604020202020204" pitchFamily="34" charset="0"/>
                          <a:ea typeface="+mn-ea"/>
                          <a:cs typeface="Arial" panose="020B0604020202020204" pitchFamily="34" charset="0"/>
                        </a:rPr>
                        <a:t>Using CUDA Libraries</a:t>
                      </a:r>
                      <a:endParaRPr lang="en-US" sz="1000" b="0" kern="1200" dirty="0">
                        <a:solidFill>
                          <a:schemeClr val="tx1"/>
                        </a:solidFill>
                        <a:latin typeface="Arial" panose="020B0604020202020204" pitchFamily="34" charset="0"/>
                        <a:ea typeface="+mn-ea"/>
                        <a:cs typeface="Arial" panose="020B0604020202020204" pitchFamily="34" charset="0"/>
                      </a:endParaRPr>
                    </a:p>
                  </a:txBody>
                  <a:tcPr marL="173122" marR="57708" marT="28853" marB="28853" anchor="ctr">
                    <a:lnL w="12700" cmpd="sng">
                      <a:noFill/>
                    </a:lnL>
                    <a:lnR w="6350" cap="flat" cmpd="sng" algn="ctr">
                      <a:solidFill>
                        <a:schemeClr val="tx1">
                          <a:lumMod val="65000"/>
                        </a:schemeClr>
                      </a:solidFill>
                      <a:prstDash val="solid"/>
                      <a:round/>
                      <a:headEnd type="none" w="med" len="med"/>
                      <a:tailEnd type="none" w="med" len="med"/>
                    </a:lnR>
                    <a:lnT w="6350" cap="flat" cmpd="sng" algn="ctr">
                      <a:solidFill>
                        <a:schemeClr val="tx1">
                          <a:lumMod val="65000"/>
                        </a:schemeClr>
                      </a:solidFill>
                      <a:prstDash val="solid"/>
                      <a:round/>
                      <a:headEnd type="none" w="med" len="med"/>
                      <a:tailEnd type="none" w="med" len="med"/>
                    </a:lnT>
                    <a:lnB w="6350" cap="flat" cmpd="sng" algn="ctr">
                      <a:solidFill>
                        <a:schemeClr val="tx1">
                          <a:lumMod val="65000"/>
                        </a:schemeClr>
                      </a:solidFill>
                      <a:prstDash val="solid"/>
                      <a:round/>
                      <a:headEnd type="none" w="med" len="med"/>
                      <a:tailEnd type="none" w="med" len="med"/>
                    </a:lnB>
                    <a:lnTlToBr w="12700" cmpd="sng">
                      <a:noFill/>
                      <a:prstDash val="solid"/>
                    </a:lnTlToBr>
                    <a:lnBlToTr w="12700" cmpd="sng">
                      <a:noFill/>
                      <a:prstDash val="solid"/>
                    </a:lnBlToTr>
                    <a:solidFill>
                      <a:srgbClr val="6F6F6F"/>
                    </a:solidFill>
                  </a:tcPr>
                </a:tc>
                <a:tc>
                  <a:txBody>
                    <a:bodyPr/>
                    <a:lstStyle/>
                    <a:p>
                      <a:pPr marL="171450" indent="-171450" algn="l">
                        <a:lnSpc>
                          <a:spcPct val="90000"/>
                        </a:lnSpc>
                        <a:buFont typeface="Arial" panose="020B0604020202020204" pitchFamily="34" charset="0"/>
                        <a:buChar char="•"/>
                      </a:pPr>
                      <a:r>
                        <a:rPr lang="en-US" sz="1000" b="0" dirty="0" smtClean="0">
                          <a:solidFill>
                            <a:srgbClr val="333333"/>
                          </a:solidFill>
                          <a:latin typeface="Arial" panose="020B0604020202020204" pitchFamily="34" charset="0"/>
                          <a:cs typeface="Arial" panose="020B0604020202020204" pitchFamily="34" charset="0"/>
                        </a:rPr>
                        <a:t>Example Applications Using Libraries: CUBLAS</a:t>
                      </a:r>
                    </a:p>
                    <a:p>
                      <a:pPr marL="171450" indent="-171450" algn="l">
                        <a:lnSpc>
                          <a:spcPct val="90000"/>
                        </a:lnSpc>
                        <a:buFont typeface="Arial" panose="020B0604020202020204" pitchFamily="34" charset="0"/>
                        <a:buChar char="•"/>
                      </a:pPr>
                      <a:r>
                        <a:rPr lang="en-US" sz="1000" b="0" dirty="0" smtClean="0">
                          <a:solidFill>
                            <a:srgbClr val="333333"/>
                          </a:solidFill>
                          <a:latin typeface="Arial" panose="020B0604020202020204" pitchFamily="34" charset="0"/>
                          <a:cs typeface="Arial" panose="020B0604020202020204" pitchFamily="34" charset="0"/>
                        </a:rPr>
                        <a:t>Example Applications Using Libraries: CUFFT</a:t>
                      </a:r>
                    </a:p>
                    <a:p>
                      <a:pPr marL="171450" indent="-171450" algn="l">
                        <a:lnSpc>
                          <a:spcPct val="90000"/>
                        </a:lnSpc>
                        <a:buFont typeface="Arial" panose="020B0604020202020204" pitchFamily="34" charset="0"/>
                        <a:buChar char="•"/>
                      </a:pPr>
                      <a:r>
                        <a:rPr lang="en-US" sz="1000" b="0" dirty="0" smtClean="0">
                          <a:solidFill>
                            <a:srgbClr val="333333"/>
                          </a:solidFill>
                          <a:latin typeface="Arial" panose="020B0604020202020204" pitchFamily="34" charset="0"/>
                          <a:cs typeface="Arial" panose="020B0604020202020204" pitchFamily="34" charset="0"/>
                        </a:rPr>
                        <a:t>Example Applications Using Libraries: CUSOLVER</a:t>
                      </a:r>
                    </a:p>
                  </a:txBody>
                  <a:tcPr marL="57708" marR="57708" marT="28853" marB="28853" anchor="ctr">
                    <a:lnL w="6350" cap="flat" cmpd="sng" algn="ctr">
                      <a:solidFill>
                        <a:schemeClr val="tx1">
                          <a:lumMod val="65000"/>
                        </a:schemeClr>
                      </a:solidFill>
                      <a:prstDash val="solid"/>
                      <a:round/>
                      <a:headEnd type="none" w="med" len="med"/>
                      <a:tailEnd type="none" w="med" len="med"/>
                    </a:lnL>
                    <a:lnR w="6350" cap="flat" cmpd="sng" algn="ctr">
                      <a:solidFill>
                        <a:schemeClr val="tx1">
                          <a:lumMod val="65000"/>
                        </a:schemeClr>
                      </a:solidFill>
                      <a:prstDash val="solid"/>
                      <a:round/>
                      <a:headEnd type="none" w="med" len="med"/>
                      <a:tailEnd type="none" w="med" len="med"/>
                    </a:lnR>
                    <a:lnT w="6350" cap="flat" cmpd="sng" algn="ctr">
                      <a:solidFill>
                        <a:schemeClr val="tx1">
                          <a:lumMod val="65000"/>
                        </a:schemeClr>
                      </a:solidFill>
                      <a:prstDash val="solid"/>
                      <a:round/>
                      <a:headEnd type="none" w="med" len="med"/>
                      <a:tailEnd type="none" w="med" len="med"/>
                    </a:lnT>
                    <a:lnB w="6350" cap="flat" cmpd="sng" algn="ctr">
                      <a:solidFill>
                        <a:schemeClr val="tx1">
                          <a:lumMod val="65000"/>
                        </a:schemeClr>
                      </a:solidFill>
                      <a:prstDash val="solid"/>
                      <a:round/>
                      <a:headEnd type="none" w="med" len="med"/>
                      <a:tailEnd type="none" w="med" len="med"/>
                    </a:lnB>
                    <a:lnTlToBr w="12700" cmpd="sng">
                      <a:noFill/>
                      <a:prstDash val="solid"/>
                    </a:lnTlToBr>
                    <a:lnBlToTr w="12700" cmpd="sng">
                      <a:noFill/>
                      <a:prstDash val="solid"/>
                    </a:lnBlToTr>
                    <a:solidFill>
                      <a:srgbClr val="C5C5C5">
                        <a:alpha val="34902"/>
                      </a:srgbClr>
                    </a:solidFill>
                  </a:tcPr>
                </a:tc>
                <a:extLst>
                  <a:ext uri="{0D108BD9-81ED-4DB2-BD59-A6C34878D82A}">
                    <a16:rowId xmlns:a16="http://schemas.microsoft.com/office/drawing/2014/main" val="1968154792"/>
                  </a:ext>
                </a:extLst>
              </a:tr>
              <a:tr h="548207">
                <a:tc>
                  <a:txBody>
                    <a:bodyPr/>
                    <a:lstStyle/>
                    <a:p>
                      <a:pPr algn="l"/>
                      <a:r>
                        <a:rPr lang="en-US" sz="1000" b="0" kern="1200" dirty="0" smtClean="0">
                          <a:solidFill>
                            <a:schemeClr val="tx1"/>
                          </a:solidFill>
                          <a:latin typeface="Arial" panose="020B0604020202020204" pitchFamily="34" charset="0"/>
                          <a:ea typeface="+mn-ea"/>
                          <a:cs typeface="Arial" panose="020B0604020202020204" pitchFamily="34" charset="0"/>
                        </a:rPr>
                        <a:t>Module 28</a:t>
                      </a:r>
                    </a:p>
                    <a:p>
                      <a:pPr algn="l"/>
                      <a:r>
                        <a:rPr lang="en-US" sz="1000" b="0" kern="1200" dirty="0" smtClean="0">
                          <a:solidFill>
                            <a:schemeClr val="tx1"/>
                          </a:solidFill>
                          <a:latin typeface="Arial" panose="020B0604020202020204" pitchFamily="34" charset="0"/>
                          <a:ea typeface="+mn-ea"/>
                          <a:cs typeface="Arial" panose="020B0604020202020204" pitchFamily="34" charset="0"/>
                        </a:rPr>
                        <a:t>Advanced Thrust</a:t>
                      </a:r>
                      <a:endParaRPr lang="en-US" sz="1000" b="0" kern="1200" dirty="0">
                        <a:solidFill>
                          <a:schemeClr val="tx1"/>
                        </a:solidFill>
                        <a:latin typeface="Arial" panose="020B0604020202020204" pitchFamily="34" charset="0"/>
                        <a:ea typeface="+mn-ea"/>
                        <a:cs typeface="Arial" panose="020B0604020202020204" pitchFamily="34" charset="0"/>
                      </a:endParaRPr>
                    </a:p>
                  </a:txBody>
                  <a:tcPr marL="173122" marR="57708" marT="28853" marB="28853" anchor="ctr">
                    <a:lnL w="12700" cmpd="sng">
                      <a:noFill/>
                    </a:lnL>
                    <a:lnR w="6350" cap="flat" cmpd="sng" algn="ctr">
                      <a:solidFill>
                        <a:schemeClr val="tx1">
                          <a:lumMod val="65000"/>
                        </a:schemeClr>
                      </a:solidFill>
                      <a:prstDash val="solid"/>
                      <a:round/>
                      <a:headEnd type="none" w="med" len="med"/>
                      <a:tailEnd type="none" w="med" len="med"/>
                    </a:lnR>
                    <a:lnT w="6350" cap="flat" cmpd="sng" algn="ctr">
                      <a:solidFill>
                        <a:schemeClr val="tx1">
                          <a:lumMod val="65000"/>
                        </a:schemeClr>
                      </a:solidFill>
                      <a:prstDash val="solid"/>
                      <a:round/>
                      <a:headEnd type="none" w="med" len="med"/>
                      <a:tailEnd type="none" w="med" len="med"/>
                    </a:lnT>
                    <a:lnB w="6350" cap="flat" cmpd="sng" algn="ctr">
                      <a:solidFill>
                        <a:schemeClr val="tx1">
                          <a:lumMod val="65000"/>
                        </a:schemeClr>
                      </a:solidFill>
                      <a:prstDash val="solid"/>
                      <a:round/>
                      <a:headEnd type="none" w="med" len="med"/>
                      <a:tailEnd type="none" w="med" len="med"/>
                    </a:lnB>
                    <a:lnTlToBr w="12700" cmpd="sng">
                      <a:noFill/>
                      <a:prstDash val="solid"/>
                    </a:lnTlToBr>
                    <a:lnBlToTr w="12700" cmpd="sng">
                      <a:noFill/>
                      <a:prstDash val="solid"/>
                    </a:lnBlToTr>
                    <a:solidFill>
                      <a:srgbClr val="6F6F6F"/>
                    </a:solidFill>
                  </a:tcPr>
                </a:tc>
                <a:tc>
                  <a:txBody>
                    <a:bodyPr/>
                    <a:lstStyle/>
                    <a:p>
                      <a:pPr marL="171450" indent="-171450" algn="l">
                        <a:lnSpc>
                          <a:spcPct val="90000"/>
                        </a:lnSpc>
                        <a:buFont typeface="Arial" panose="020B0604020202020204" pitchFamily="34" charset="0"/>
                        <a:buChar char="•"/>
                      </a:pPr>
                      <a:r>
                        <a:rPr lang="en-US" sz="1000" b="0" dirty="0" smtClean="0">
                          <a:solidFill>
                            <a:srgbClr val="333333"/>
                          </a:solidFill>
                          <a:latin typeface="Arial" panose="020B0604020202020204" pitchFamily="34" charset="0"/>
                          <a:cs typeface="Arial" panose="020B0604020202020204" pitchFamily="34" charset="0"/>
                        </a:rPr>
                        <a:t>Advanced Thrust</a:t>
                      </a:r>
                    </a:p>
                  </a:txBody>
                  <a:tcPr marL="57708" marR="57708" marT="28853" marB="28853" anchor="ctr">
                    <a:lnL w="6350" cap="flat" cmpd="sng" algn="ctr">
                      <a:solidFill>
                        <a:schemeClr val="tx1">
                          <a:lumMod val="65000"/>
                        </a:schemeClr>
                      </a:solidFill>
                      <a:prstDash val="solid"/>
                      <a:round/>
                      <a:headEnd type="none" w="med" len="med"/>
                      <a:tailEnd type="none" w="med" len="med"/>
                    </a:lnL>
                    <a:lnR w="6350" cap="flat" cmpd="sng" algn="ctr">
                      <a:solidFill>
                        <a:schemeClr val="tx1">
                          <a:lumMod val="65000"/>
                        </a:schemeClr>
                      </a:solidFill>
                      <a:prstDash val="solid"/>
                      <a:round/>
                      <a:headEnd type="none" w="med" len="med"/>
                      <a:tailEnd type="none" w="med" len="med"/>
                    </a:lnR>
                    <a:lnT w="6350" cap="flat" cmpd="sng" algn="ctr">
                      <a:solidFill>
                        <a:schemeClr val="tx1">
                          <a:lumMod val="65000"/>
                        </a:schemeClr>
                      </a:solidFill>
                      <a:prstDash val="solid"/>
                      <a:round/>
                      <a:headEnd type="none" w="med" len="med"/>
                      <a:tailEnd type="none" w="med" len="med"/>
                    </a:lnT>
                    <a:lnB w="6350" cap="flat" cmpd="sng" algn="ctr">
                      <a:solidFill>
                        <a:schemeClr val="tx1">
                          <a:lumMod val="65000"/>
                        </a:schemeClr>
                      </a:solidFill>
                      <a:prstDash val="solid"/>
                      <a:round/>
                      <a:headEnd type="none" w="med" len="med"/>
                      <a:tailEnd type="none" w="med" len="med"/>
                    </a:lnB>
                    <a:lnTlToBr w="12700" cmpd="sng">
                      <a:noFill/>
                      <a:prstDash val="solid"/>
                    </a:lnTlToBr>
                    <a:lnBlToTr w="12700" cmpd="sng">
                      <a:noFill/>
                      <a:prstDash val="solid"/>
                    </a:lnBlToTr>
                    <a:solidFill>
                      <a:srgbClr val="C5C5C5">
                        <a:alpha val="34902"/>
                      </a:srgbClr>
                    </a:solidFill>
                  </a:tcPr>
                </a:tc>
                <a:extLst>
                  <a:ext uri="{0D108BD9-81ED-4DB2-BD59-A6C34878D82A}">
                    <a16:rowId xmlns:a16="http://schemas.microsoft.com/office/drawing/2014/main" val="3875704935"/>
                  </a:ext>
                </a:extLst>
              </a:tr>
              <a:tr h="548207">
                <a:tc>
                  <a:txBody>
                    <a:bodyPr/>
                    <a:lstStyle/>
                    <a:p>
                      <a:pPr algn="l"/>
                      <a:r>
                        <a:rPr lang="en-US" sz="1000" b="0" kern="1200" dirty="0" smtClean="0">
                          <a:solidFill>
                            <a:schemeClr val="tx1"/>
                          </a:solidFill>
                          <a:latin typeface="Arial" panose="020B0604020202020204" pitchFamily="34" charset="0"/>
                          <a:ea typeface="+mn-ea"/>
                          <a:cs typeface="Arial" panose="020B0604020202020204" pitchFamily="34" charset="0"/>
                        </a:rPr>
                        <a:t>Module 29</a:t>
                      </a:r>
                    </a:p>
                    <a:p>
                      <a:pPr algn="l"/>
                      <a:r>
                        <a:rPr lang="en-US" sz="1000" b="0" kern="1200" dirty="0" smtClean="0">
                          <a:solidFill>
                            <a:schemeClr val="tx1"/>
                          </a:solidFill>
                          <a:latin typeface="Arial" panose="020B0604020202020204" pitchFamily="34" charset="0"/>
                          <a:ea typeface="+mn-ea"/>
                          <a:cs typeface="Arial" panose="020B0604020202020204" pitchFamily="34" charset="0"/>
                        </a:rPr>
                        <a:t>Other GPU Development Platforms: </a:t>
                      </a:r>
                      <a:r>
                        <a:rPr lang="en-US" sz="1000" b="0" kern="1200" dirty="0" err="1" smtClean="0">
                          <a:solidFill>
                            <a:schemeClr val="tx1"/>
                          </a:solidFill>
                          <a:latin typeface="Arial" panose="020B0604020202020204" pitchFamily="34" charset="0"/>
                          <a:ea typeface="+mn-ea"/>
                          <a:cs typeface="Arial" panose="020B0604020202020204" pitchFamily="34" charset="0"/>
                        </a:rPr>
                        <a:t>QwickLABS</a:t>
                      </a:r>
                      <a:endParaRPr lang="en-US" sz="1000" b="0" kern="1200" dirty="0">
                        <a:solidFill>
                          <a:schemeClr val="tx1"/>
                        </a:solidFill>
                        <a:latin typeface="Arial" panose="020B0604020202020204" pitchFamily="34" charset="0"/>
                        <a:ea typeface="+mn-ea"/>
                        <a:cs typeface="Arial" panose="020B0604020202020204" pitchFamily="34" charset="0"/>
                      </a:endParaRPr>
                    </a:p>
                  </a:txBody>
                  <a:tcPr marL="173122" marR="57708" marT="28853" marB="28853" anchor="ctr">
                    <a:lnL w="12700" cmpd="sng">
                      <a:noFill/>
                    </a:lnL>
                    <a:lnR w="6350" cap="flat" cmpd="sng" algn="ctr">
                      <a:solidFill>
                        <a:schemeClr val="tx1">
                          <a:lumMod val="65000"/>
                        </a:schemeClr>
                      </a:solidFill>
                      <a:prstDash val="solid"/>
                      <a:round/>
                      <a:headEnd type="none" w="med" len="med"/>
                      <a:tailEnd type="none" w="med" len="med"/>
                    </a:lnR>
                    <a:lnT w="6350" cap="flat" cmpd="sng" algn="ctr">
                      <a:solidFill>
                        <a:schemeClr val="tx1">
                          <a:lumMod val="65000"/>
                        </a:schemeClr>
                      </a:solidFill>
                      <a:prstDash val="solid"/>
                      <a:round/>
                      <a:headEnd type="none" w="med" len="med"/>
                      <a:tailEnd type="none" w="med" len="med"/>
                    </a:lnT>
                    <a:lnB w="6350" cap="flat" cmpd="sng" algn="ctr">
                      <a:solidFill>
                        <a:schemeClr val="tx1">
                          <a:lumMod val="65000"/>
                        </a:schemeClr>
                      </a:solidFill>
                      <a:prstDash val="solid"/>
                      <a:round/>
                      <a:headEnd type="none" w="med" len="med"/>
                      <a:tailEnd type="none" w="med" len="med"/>
                    </a:lnB>
                    <a:lnTlToBr w="12700" cmpd="sng">
                      <a:noFill/>
                      <a:prstDash val="solid"/>
                    </a:lnTlToBr>
                    <a:lnBlToTr w="12700" cmpd="sng">
                      <a:noFill/>
                      <a:prstDash val="solid"/>
                    </a:lnBlToTr>
                    <a:solidFill>
                      <a:srgbClr val="6F6F6F"/>
                    </a:solidFill>
                  </a:tcPr>
                </a:tc>
                <a:tc>
                  <a:txBody>
                    <a:bodyPr/>
                    <a:lstStyle/>
                    <a:p>
                      <a:pPr marL="171450" indent="-171450" algn="l">
                        <a:lnSpc>
                          <a:spcPct val="90000"/>
                        </a:lnSpc>
                        <a:buFont typeface="Arial" panose="020B0604020202020204" pitchFamily="34" charset="0"/>
                        <a:buChar char="•"/>
                      </a:pPr>
                      <a:r>
                        <a:rPr lang="en-US" sz="1000" b="0" dirty="0" smtClean="0">
                          <a:solidFill>
                            <a:srgbClr val="333333"/>
                          </a:solidFill>
                          <a:latin typeface="Arial" panose="020B0604020202020204" pitchFamily="34" charset="0"/>
                          <a:cs typeface="Arial" panose="020B0604020202020204" pitchFamily="34" charset="0"/>
                        </a:rPr>
                        <a:t>Other GPU Development Platforms: </a:t>
                      </a:r>
                      <a:r>
                        <a:rPr lang="en-US" sz="1000" b="0" dirty="0" err="1" smtClean="0">
                          <a:solidFill>
                            <a:srgbClr val="333333"/>
                          </a:solidFill>
                          <a:latin typeface="Arial" panose="020B0604020202020204" pitchFamily="34" charset="0"/>
                          <a:cs typeface="Arial" panose="020B0604020202020204" pitchFamily="34" charset="0"/>
                        </a:rPr>
                        <a:t>QwickLABS</a:t>
                      </a:r>
                      <a:endParaRPr lang="en-US" sz="1000" b="0" dirty="0" smtClean="0">
                        <a:solidFill>
                          <a:srgbClr val="333333"/>
                        </a:solidFill>
                        <a:latin typeface="Arial" panose="020B0604020202020204" pitchFamily="34" charset="0"/>
                        <a:cs typeface="Arial" panose="020B0604020202020204" pitchFamily="34" charset="0"/>
                      </a:endParaRPr>
                    </a:p>
                  </a:txBody>
                  <a:tcPr marL="57708" marR="57708" marT="28853" marB="28853" anchor="ctr">
                    <a:lnL w="6350" cap="flat" cmpd="sng" algn="ctr">
                      <a:solidFill>
                        <a:schemeClr val="tx1">
                          <a:lumMod val="65000"/>
                        </a:schemeClr>
                      </a:solidFill>
                      <a:prstDash val="solid"/>
                      <a:round/>
                      <a:headEnd type="none" w="med" len="med"/>
                      <a:tailEnd type="none" w="med" len="med"/>
                    </a:lnL>
                    <a:lnR w="6350" cap="flat" cmpd="sng" algn="ctr">
                      <a:solidFill>
                        <a:schemeClr val="tx1">
                          <a:lumMod val="65000"/>
                        </a:schemeClr>
                      </a:solidFill>
                      <a:prstDash val="solid"/>
                      <a:round/>
                      <a:headEnd type="none" w="med" len="med"/>
                      <a:tailEnd type="none" w="med" len="med"/>
                    </a:lnR>
                    <a:lnT w="6350" cap="flat" cmpd="sng" algn="ctr">
                      <a:solidFill>
                        <a:schemeClr val="tx1">
                          <a:lumMod val="65000"/>
                        </a:schemeClr>
                      </a:solidFill>
                      <a:prstDash val="solid"/>
                      <a:round/>
                      <a:headEnd type="none" w="med" len="med"/>
                      <a:tailEnd type="none" w="med" len="med"/>
                    </a:lnT>
                    <a:lnB w="6350" cap="flat" cmpd="sng" algn="ctr">
                      <a:solidFill>
                        <a:schemeClr val="tx1">
                          <a:lumMod val="65000"/>
                        </a:schemeClr>
                      </a:solidFill>
                      <a:prstDash val="solid"/>
                      <a:round/>
                      <a:headEnd type="none" w="med" len="med"/>
                      <a:tailEnd type="none" w="med" len="med"/>
                    </a:lnB>
                    <a:lnTlToBr w="12700" cmpd="sng">
                      <a:noFill/>
                      <a:prstDash val="solid"/>
                    </a:lnTlToBr>
                    <a:lnBlToTr w="12700" cmpd="sng">
                      <a:noFill/>
                      <a:prstDash val="solid"/>
                    </a:lnBlToTr>
                    <a:solidFill>
                      <a:srgbClr val="C5C5C5">
                        <a:alpha val="34902"/>
                      </a:srgbClr>
                    </a:solidFill>
                  </a:tcPr>
                </a:tc>
                <a:extLst>
                  <a:ext uri="{0D108BD9-81ED-4DB2-BD59-A6C34878D82A}">
                    <a16:rowId xmlns:a16="http://schemas.microsoft.com/office/drawing/2014/main" val="2048229160"/>
                  </a:ext>
                </a:extLst>
              </a:tr>
              <a:tr h="548207">
                <a:tc>
                  <a:txBody>
                    <a:bodyPr/>
                    <a:lstStyle/>
                    <a:p>
                      <a:pPr algn="l"/>
                      <a:r>
                        <a:rPr lang="en-US" sz="1000" b="0" kern="1200" dirty="0" smtClean="0">
                          <a:solidFill>
                            <a:schemeClr val="tx1"/>
                          </a:solidFill>
                          <a:latin typeface="Arial" panose="020B0604020202020204" pitchFamily="34" charset="0"/>
                          <a:ea typeface="+mn-ea"/>
                          <a:cs typeface="Arial" panose="020B0604020202020204" pitchFamily="34" charset="0"/>
                        </a:rPr>
                        <a:t>Where to Find Support</a:t>
                      </a:r>
                      <a:endParaRPr lang="en-US" sz="1000" b="0" kern="1200" dirty="0">
                        <a:solidFill>
                          <a:schemeClr val="tx1"/>
                        </a:solidFill>
                        <a:latin typeface="Arial" panose="020B0604020202020204" pitchFamily="34" charset="0"/>
                        <a:ea typeface="+mn-ea"/>
                        <a:cs typeface="Arial" panose="020B0604020202020204" pitchFamily="34" charset="0"/>
                      </a:endParaRPr>
                    </a:p>
                  </a:txBody>
                  <a:tcPr marL="173122" marR="57708" marT="28853" marB="28853" anchor="ctr">
                    <a:lnL w="12700" cmpd="sng">
                      <a:noFill/>
                    </a:lnL>
                    <a:lnR w="6350" cap="flat" cmpd="sng" algn="ctr">
                      <a:solidFill>
                        <a:schemeClr val="tx1">
                          <a:lumMod val="65000"/>
                        </a:schemeClr>
                      </a:solidFill>
                      <a:prstDash val="solid"/>
                      <a:round/>
                      <a:headEnd type="none" w="med" len="med"/>
                      <a:tailEnd type="none" w="med" len="med"/>
                    </a:lnR>
                    <a:lnT w="6350" cap="flat" cmpd="sng" algn="ctr">
                      <a:solidFill>
                        <a:schemeClr val="tx1">
                          <a:lumMod val="65000"/>
                        </a:schemeClr>
                      </a:solidFill>
                      <a:prstDash val="solid"/>
                      <a:round/>
                      <a:headEnd type="none" w="med" len="med"/>
                      <a:tailEnd type="none" w="med" len="med"/>
                    </a:lnT>
                    <a:lnB w="6350" cap="flat" cmpd="sng" algn="ctr">
                      <a:solidFill>
                        <a:schemeClr val="tx1">
                          <a:lumMod val="65000"/>
                        </a:schemeClr>
                      </a:solidFill>
                      <a:prstDash val="solid"/>
                      <a:round/>
                      <a:headEnd type="none" w="med" len="med"/>
                      <a:tailEnd type="none" w="med" len="med"/>
                    </a:lnB>
                    <a:lnTlToBr w="12700" cmpd="sng">
                      <a:noFill/>
                      <a:prstDash val="solid"/>
                    </a:lnTlToBr>
                    <a:lnBlToTr w="12700" cmpd="sng">
                      <a:noFill/>
                      <a:prstDash val="solid"/>
                    </a:lnBlToTr>
                    <a:solidFill>
                      <a:srgbClr val="6F6F6F"/>
                    </a:solidFill>
                  </a:tcPr>
                </a:tc>
                <a:tc>
                  <a:txBody>
                    <a:bodyPr/>
                    <a:lstStyle/>
                    <a:p>
                      <a:pPr marL="171450" indent="-171450" algn="l">
                        <a:lnSpc>
                          <a:spcPct val="90000"/>
                        </a:lnSpc>
                        <a:buFont typeface="Arial" panose="020B0604020202020204" pitchFamily="34" charset="0"/>
                        <a:buChar char="•"/>
                      </a:pPr>
                      <a:endParaRPr lang="en-US" sz="1000" b="0" dirty="0" smtClean="0">
                        <a:solidFill>
                          <a:srgbClr val="333333"/>
                        </a:solidFill>
                        <a:latin typeface="Arial" panose="020B0604020202020204" pitchFamily="34" charset="0"/>
                        <a:cs typeface="Arial" panose="020B0604020202020204" pitchFamily="34" charset="0"/>
                      </a:endParaRPr>
                    </a:p>
                  </a:txBody>
                  <a:tcPr marL="57708" marR="57708" marT="28853" marB="28853" anchor="ctr">
                    <a:lnL w="6350" cap="flat" cmpd="sng" algn="ctr">
                      <a:solidFill>
                        <a:schemeClr val="tx1">
                          <a:lumMod val="65000"/>
                        </a:schemeClr>
                      </a:solidFill>
                      <a:prstDash val="solid"/>
                      <a:round/>
                      <a:headEnd type="none" w="med" len="med"/>
                      <a:tailEnd type="none" w="med" len="med"/>
                    </a:lnL>
                    <a:lnR w="6350" cap="flat" cmpd="sng" algn="ctr">
                      <a:solidFill>
                        <a:schemeClr val="tx1">
                          <a:lumMod val="65000"/>
                        </a:schemeClr>
                      </a:solidFill>
                      <a:prstDash val="solid"/>
                      <a:round/>
                      <a:headEnd type="none" w="med" len="med"/>
                      <a:tailEnd type="none" w="med" len="med"/>
                    </a:lnR>
                    <a:lnT w="6350" cap="flat" cmpd="sng" algn="ctr">
                      <a:solidFill>
                        <a:schemeClr val="tx1">
                          <a:lumMod val="65000"/>
                        </a:schemeClr>
                      </a:solidFill>
                      <a:prstDash val="solid"/>
                      <a:round/>
                      <a:headEnd type="none" w="med" len="med"/>
                      <a:tailEnd type="none" w="med" len="med"/>
                    </a:lnT>
                    <a:lnB w="6350" cap="flat" cmpd="sng" algn="ctr">
                      <a:solidFill>
                        <a:schemeClr val="tx1">
                          <a:lumMod val="65000"/>
                        </a:schemeClr>
                      </a:solidFill>
                      <a:prstDash val="solid"/>
                      <a:round/>
                      <a:headEnd type="none" w="med" len="med"/>
                      <a:tailEnd type="none" w="med" len="med"/>
                    </a:lnB>
                    <a:lnTlToBr w="12700" cmpd="sng">
                      <a:noFill/>
                      <a:prstDash val="solid"/>
                    </a:lnTlToBr>
                    <a:lnBlToTr w="12700" cmpd="sng">
                      <a:noFill/>
                      <a:prstDash val="solid"/>
                    </a:lnBlToTr>
                    <a:solidFill>
                      <a:srgbClr val="C5C5C5">
                        <a:alpha val="34902"/>
                      </a:srgbClr>
                    </a:solidFill>
                  </a:tcPr>
                </a:tc>
                <a:extLst>
                  <a:ext uri="{0D108BD9-81ED-4DB2-BD59-A6C34878D82A}">
                    <a16:rowId xmlns:a16="http://schemas.microsoft.com/office/drawing/2014/main" val="3555592166"/>
                  </a:ext>
                </a:extLst>
              </a:tr>
            </a:tbl>
          </a:graphicData>
        </a:graphic>
      </p:graphicFrame>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086600" y="4381500"/>
            <a:ext cx="609600" cy="609600"/>
          </a:xfrm>
          <a:prstGeom prst="rect">
            <a:avLst/>
          </a:prstGeom>
        </p:spPr>
      </p:pic>
    </p:spTree>
    <p:extLst>
      <p:ext uri="{BB962C8B-B14F-4D97-AF65-F5344CB8AC3E}">
        <p14:creationId xmlns:p14="http://schemas.microsoft.com/office/powerpoint/2010/main" val="1502859248"/>
      </p:ext>
    </p:extLst>
  </p:cSld>
  <p:clrMapOvr>
    <a:masterClrMapping/>
  </p:clrMapOvr>
  <mc:AlternateContent xmlns:mc="http://schemas.openxmlformats.org/markup-compatibility/2006" xmlns:p14="http://schemas.microsoft.com/office/powerpoint/2010/main">
    <mc:Choice Requires="p14">
      <p:transition spd="med" p14:dur="700" advTm="155175">
        <p:fade/>
      </p:transition>
    </mc:Choice>
    <mc:Fallback xmlns="">
      <p:transition spd="med" advTm="15517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0"/>
          <p:cNvSpPr txBox="1">
            <a:spLocks/>
          </p:cNvSpPr>
          <p:nvPr/>
        </p:nvSpPr>
        <p:spPr bwMode="auto">
          <a:xfrm>
            <a:off x="4110958" y="763395"/>
            <a:ext cx="2426875" cy="307841"/>
          </a:xfrm>
          <a:prstGeom prst="rect">
            <a:avLst/>
          </a:prstGeom>
          <a:noFill/>
          <a:ln w="9525">
            <a:noFill/>
            <a:miter lim="800000"/>
            <a:headEnd/>
            <a:tailEnd/>
          </a:ln>
        </p:spPr>
        <p:txBody>
          <a:bodyPr vert="horz" wrap="square" lIns="76200" tIns="38100" rIns="76200" bIns="38100" numCol="1" anchor="b" anchorCtr="0" compatLnSpc="1">
            <a:prstTxWarp prst="textNoShape">
              <a:avLst/>
            </a:prstTxWarp>
            <a:spAutoFit/>
          </a:bodyPr>
          <a:lstStyle>
            <a:lvl1pPr marL="0" indent="0" algn="l" rtl="0" fontAlgn="base">
              <a:lnSpc>
                <a:spcPct val="90000"/>
              </a:lnSpc>
              <a:spcBef>
                <a:spcPts val="0"/>
              </a:spcBef>
              <a:spcAft>
                <a:spcPct val="0"/>
              </a:spcAft>
              <a:defRPr sz="3000" b="0" cap="none" baseline="0">
                <a:solidFill>
                  <a:schemeClr val="bg2">
                    <a:lumMod val="60000"/>
                    <a:lumOff val="40000"/>
                  </a:schemeClr>
                </a:solidFill>
                <a:latin typeface="Arial" panose="020B0604020202020204" pitchFamily="34" charset="0"/>
                <a:ea typeface="+mj-ea"/>
                <a:cs typeface="Arial" panose="020B0604020202020204" pitchFamily="34" charset="0"/>
              </a:defRPr>
            </a:lvl1pPr>
            <a:lvl2pPr algn="l" rtl="0" fontAlgn="base">
              <a:spcBef>
                <a:spcPct val="0"/>
              </a:spcBef>
              <a:spcAft>
                <a:spcPct val="0"/>
              </a:spcAft>
              <a:defRPr sz="2400" b="1">
                <a:solidFill>
                  <a:srgbClr val="73B900"/>
                </a:solidFill>
                <a:latin typeface="Arial" charset="0"/>
              </a:defRPr>
            </a:lvl2pPr>
            <a:lvl3pPr algn="l" rtl="0" fontAlgn="base">
              <a:spcBef>
                <a:spcPct val="0"/>
              </a:spcBef>
              <a:spcAft>
                <a:spcPct val="0"/>
              </a:spcAft>
              <a:defRPr sz="2400" b="1">
                <a:solidFill>
                  <a:srgbClr val="73B900"/>
                </a:solidFill>
                <a:latin typeface="Arial" charset="0"/>
              </a:defRPr>
            </a:lvl3pPr>
            <a:lvl4pPr algn="l" rtl="0" fontAlgn="base">
              <a:spcBef>
                <a:spcPct val="0"/>
              </a:spcBef>
              <a:spcAft>
                <a:spcPct val="0"/>
              </a:spcAft>
              <a:defRPr sz="2400" b="1">
                <a:solidFill>
                  <a:srgbClr val="73B900"/>
                </a:solidFill>
                <a:latin typeface="Arial" charset="0"/>
              </a:defRPr>
            </a:lvl4pPr>
            <a:lvl5pPr algn="l" rtl="0" fontAlgn="base">
              <a:spcBef>
                <a:spcPct val="0"/>
              </a:spcBef>
              <a:spcAft>
                <a:spcPct val="0"/>
              </a:spcAft>
              <a:defRPr sz="2400" b="1">
                <a:solidFill>
                  <a:srgbClr val="73B900"/>
                </a:solidFill>
                <a:latin typeface="Arial" charset="0"/>
              </a:defRPr>
            </a:lvl5pPr>
            <a:lvl6pPr marL="342887" algn="l" rtl="0" eaLnBrk="1" fontAlgn="base" hangingPunct="1">
              <a:spcBef>
                <a:spcPct val="0"/>
              </a:spcBef>
              <a:spcAft>
                <a:spcPct val="0"/>
              </a:spcAft>
              <a:defRPr sz="2400" b="1">
                <a:solidFill>
                  <a:srgbClr val="73B900"/>
                </a:solidFill>
                <a:latin typeface="Arial" charset="0"/>
              </a:defRPr>
            </a:lvl6pPr>
            <a:lvl7pPr marL="685773" algn="l" rtl="0" eaLnBrk="1" fontAlgn="base" hangingPunct="1">
              <a:spcBef>
                <a:spcPct val="0"/>
              </a:spcBef>
              <a:spcAft>
                <a:spcPct val="0"/>
              </a:spcAft>
              <a:defRPr sz="2400" b="1">
                <a:solidFill>
                  <a:srgbClr val="73B900"/>
                </a:solidFill>
                <a:latin typeface="Arial" charset="0"/>
              </a:defRPr>
            </a:lvl7pPr>
            <a:lvl8pPr marL="1028659" algn="l" rtl="0" eaLnBrk="1" fontAlgn="base" hangingPunct="1">
              <a:spcBef>
                <a:spcPct val="0"/>
              </a:spcBef>
              <a:spcAft>
                <a:spcPct val="0"/>
              </a:spcAft>
              <a:defRPr sz="2400" b="1">
                <a:solidFill>
                  <a:srgbClr val="73B900"/>
                </a:solidFill>
                <a:latin typeface="Arial" charset="0"/>
              </a:defRPr>
            </a:lvl8pPr>
            <a:lvl9pPr marL="1371545" algn="l" rtl="0" eaLnBrk="1" fontAlgn="base" hangingPunct="1">
              <a:spcBef>
                <a:spcPct val="0"/>
              </a:spcBef>
              <a:spcAft>
                <a:spcPct val="0"/>
              </a:spcAft>
              <a:defRPr sz="2400" b="1">
                <a:solidFill>
                  <a:srgbClr val="73B900"/>
                </a:solidFill>
                <a:latin typeface="Arial" charset="0"/>
              </a:defRPr>
            </a:lvl9pPr>
          </a:lstStyle>
          <a:p>
            <a:pPr defTabSz="761970"/>
            <a:r>
              <a:rPr lang="en-US" sz="1667" kern="0" dirty="0"/>
              <a:t>GPU Teaching Kit</a:t>
            </a:r>
          </a:p>
        </p:txBody>
      </p:sp>
      <p:sp>
        <p:nvSpPr>
          <p:cNvPr id="6" name="Subtitle 11"/>
          <p:cNvSpPr>
            <a:spLocks noGrp="1"/>
          </p:cNvSpPr>
          <p:nvPr>
            <p:ph type="subTitle" idx="1"/>
          </p:nvPr>
        </p:nvSpPr>
        <p:spPr>
          <a:xfrm>
            <a:off x="281748" y="3550392"/>
            <a:ext cx="6286693" cy="461537"/>
          </a:xfrm>
        </p:spPr>
        <p:txBody>
          <a:bodyPr/>
          <a:lstStyle/>
          <a:p>
            <a:r>
              <a:rPr lang="en-US" dirty="0" smtClean="0"/>
              <a:t>The GPU Teaching Kit is licensed by NVIDIA and the University </a:t>
            </a:r>
            <a:r>
              <a:rPr lang="en-US" dirty="0"/>
              <a:t>of Illinois under </a:t>
            </a:r>
            <a:r>
              <a:rPr lang="en-US" dirty="0" smtClean="0"/>
              <a:t>the </a:t>
            </a:r>
            <a:r>
              <a:rPr lang="en-US" dirty="0" smtClean="0">
                <a:solidFill>
                  <a:srgbClr val="92D050"/>
                </a:solidFill>
                <a:hlinkClick r:id="rId4"/>
              </a:rPr>
              <a:t>Creative </a:t>
            </a:r>
            <a:r>
              <a:rPr lang="en-US" dirty="0">
                <a:solidFill>
                  <a:srgbClr val="92D050"/>
                </a:solidFill>
                <a:hlinkClick r:id="rId4"/>
              </a:rPr>
              <a:t>Commons Attribution-</a:t>
            </a:r>
            <a:r>
              <a:rPr lang="en-US" dirty="0" err="1">
                <a:solidFill>
                  <a:srgbClr val="92D050"/>
                </a:solidFill>
                <a:hlinkClick r:id="rId4"/>
              </a:rPr>
              <a:t>NonCommercial</a:t>
            </a:r>
            <a:r>
              <a:rPr lang="en-US" dirty="0">
                <a:solidFill>
                  <a:srgbClr val="92D050"/>
                </a:solidFill>
                <a:hlinkClick r:id="rId4"/>
              </a:rPr>
              <a:t> 4.0 International License.</a:t>
            </a:r>
            <a:endParaRPr lang="en-US" dirty="0">
              <a:solidFill>
                <a:srgbClr val="92D050"/>
              </a:solidFill>
            </a:endParaRPr>
          </a:p>
        </p:txBody>
      </p:sp>
      <p:pic>
        <p:nvPicPr>
          <p:cNvPr id="1026" name="Picture 2" descr="Creative Commons License">
            <a:hlinkClick r:id="rId4"/>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895600" y="3181350"/>
            <a:ext cx="838200" cy="295275"/>
          </a:xfrm>
          <a:prstGeom prst="rect">
            <a:avLst/>
          </a:prstGeom>
          <a:noFill/>
          <a:extLst>
            <a:ext uri="{909E8E84-426E-40DD-AFC4-6F175D3DCCD1}">
              <a14:hiddenFill xmlns:a14="http://schemas.microsoft.com/office/drawing/2010/main">
                <a:solidFill>
                  <a:srgbClr val="FFFFFF"/>
                </a:solidFill>
              </a14:hiddenFill>
            </a:ext>
          </a:extLst>
        </p:spPr>
      </p:pic>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7086600" y="4381500"/>
            <a:ext cx="609600" cy="609600"/>
          </a:xfrm>
          <a:prstGeom prst="rect">
            <a:avLst/>
          </a:prstGeom>
        </p:spPr>
      </p:pic>
    </p:spTree>
    <p:extLst>
      <p:ext uri="{BB962C8B-B14F-4D97-AF65-F5344CB8AC3E}">
        <p14:creationId xmlns:p14="http://schemas.microsoft.com/office/powerpoint/2010/main" val="953811854"/>
      </p:ext>
    </p:extLst>
  </p:cSld>
  <p:clrMapOvr>
    <a:masterClrMapping/>
  </p:clrMapOvr>
  <mc:AlternateContent xmlns:mc="http://schemas.openxmlformats.org/markup-compatibility/2006" xmlns:p14="http://schemas.microsoft.com/office/powerpoint/2010/main">
    <mc:Choice Requires="p14">
      <p:transition spd="med" p14:dur="700" advTm="9973">
        <p:fade/>
      </p:transition>
    </mc:Choice>
    <mc:Fallback xmlns="">
      <p:transition spd="med" advTm="997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2_Title &amp; Bullet ">
  <a:themeElements>
    <a:clrScheme name="NVIDIA + University of Illinois 2015 Template">
      <a:dk1>
        <a:srgbClr val="6F6F6F"/>
      </a:dk1>
      <a:lt1>
        <a:srgbClr val="FFFFFF"/>
      </a:lt1>
      <a:dk2>
        <a:srgbClr val="000000"/>
      </a:dk2>
      <a:lt2>
        <a:srgbClr val="333333"/>
      </a:lt2>
      <a:accent1>
        <a:srgbClr val="76B900"/>
      </a:accent1>
      <a:accent2>
        <a:srgbClr val="FA6300"/>
      </a:accent2>
      <a:accent3>
        <a:srgbClr val="007A43"/>
      </a:accent3>
      <a:accent4>
        <a:srgbClr val="2F426B"/>
      </a:accent4>
      <a:accent5>
        <a:srgbClr val="990366"/>
      </a:accent5>
      <a:accent6>
        <a:srgbClr val="006A9A"/>
      </a:accent6>
      <a:hlink>
        <a:srgbClr val="76B900"/>
      </a:hlink>
      <a:folHlink>
        <a:srgbClr val="004831"/>
      </a:folHlink>
    </a:clrScheme>
    <a:fontScheme name="Opulent">
      <a:majorFont>
        <a:latin typeface="Trebuchet MS"/>
        <a:ea typeface=""/>
        <a:cs typeface=""/>
        <a:font script="Jpan" typeface="HG丸ｺﾞｼｯｸM-PRO"/>
        <a:font script="Hang" typeface="HY그래픽M"/>
        <a:font script="Hans" typeface="黑体"/>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nchor="ctr">
        <a:spAutoFit/>
      </a:bodyPr>
      <a:lstStyle>
        <a:defPPr algn="ctr">
          <a:lnSpc>
            <a:spcPct val="90000"/>
          </a:lnSpc>
          <a:defRPr dirty="0" smtClean="0">
            <a:solidFill>
              <a:schemeClr val="bg2"/>
            </a:solidFill>
            <a:latin typeface="Arial" panose="020B0604020202020204" pitchFamily="34" charset="0"/>
            <a:cs typeface="Arial" panose="020B0604020202020204" pitchFamily="34" charset="0"/>
          </a:defRPr>
        </a:defPPr>
      </a:lstStyle>
    </a:txDef>
  </a:objectDefaults>
  <a:extraClrSchemeLst>
    <a:extraClrScheme>
      <a:clrScheme name="PPT_Template_Corp_16x9_rev2 1">
        <a:dk1>
          <a:srgbClr val="808080"/>
        </a:dk1>
        <a:lt1>
          <a:srgbClr val="FFFFFF"/>
        </a:lt1>
        <a:dk2>
          <a:srgbClr val="000000"/>
        </a:dk2>
        <a:lt2>
          <a:srgbClr val="B9E700"/>
        </a:lt2>
        <a:accent1>
          <a:srgbClr val="33CCCC"/>
        </a:accent1>
        <a:accent2>
          <a:srgbClr val="FF9933"/>
        </a:accent2>
        <a:accent3>
          <a:srgbClr val="AAAAAA"/>
        </a:accent3>
        <a:accent4>
          <a:srgbClr val="DADADA"/>
        </a:accent4>
        <a:accent5>
          <a:srgbClr val="ADE2E2"/>
        </a:accent5>
        <a:accent6>
          <a:srgbClr val="E78A2D"/>
        </a:accent6>
        <a:hlink>
          <a:srgbClr val="99CCFF"/>
        </a:hlink>
        <a:folHlink>
          <a:srgbClr val="0000FF"/>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NVIDIA_University_of_Illinois_Template_2015_4x3" id="{5C1E5DBF-147B-4C12-BA1C-1E216CC92BF8}" vid="{34A544E1-27AA-4307-BA49-86C7E39C24A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BB0370999F4D641B163DEC6FC797108" ma:contentTypeVersion="17" ma:contentTypeDescription="Create a new document." ma:contentTypeScope="" ma:versionID="7939aa0d029907ca2f60185f7fcbb4b3">
  <xsd:schema xmlns:xsd="http://www.w3.org/2001/XMLSchema" xmlns:xs="http://www.w3.org/2001/XMLSchema" xmlns:p="http://schemas.microsoft.com/office/2006/metadata/properties" xmlns:ns2="1956f548-e1c6-4bad-9b00-9434a603b471" targetNamespace="http://schemas.microsoft.com/office/2006/metadata/properties" ma:root="true" ma:fieldsID="f3011372e976e3b5ec1f02bb487973b2" ns2:_="">
    <xsd:import namespace="1956f548-e1c6-4bad-9b00-9434a603b471"/>
    <xsd:element name="properties">
      <xsd:complexType>
        <xsd:sequence>
          <xsd:element name="documentManagement">
            <xsd:complexType>
              <xsd:all>
                <xsd:element ref="ns2:Test_x0020_Field" minOccurs="0"/>
                <xsd:element ref="ns2:Order0" minOccurs="0"/>
                <xsd:element ref="ns2:Description0" minOccurs="0"/>
                <xsd:element ref="ns2:Chapter" minOccurs="0"/>
                <xsd:element ref="ns2:Lectures" minOccurs="0"/>
                <xsd:element ref="ns2:Labs" minOccurs="0"/>
                <xsd:element ref="ns2:Quizzes" minOccurs="0"/>
                <xsd:element ref="ns2:Kit_x0020_Vers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956f548-e1c6-4bad-9b00-9434a603b471" elementFormDefault="qualified">
    <xsd:import namespace="http://schemas.microsoft.com/office/2006/documentManagement/types"/>
    <xsd:import namespace="http://schemas.microsoft.com/office/infopath/2007/PartnerControls"/>
    <xsd:element name="Test_x0020_Field" ma:index="8" nillable="true" ma:displayName="Content Type" ma:default="Quiz Questions and Answers" ma:format="RadioButtons" ma:internalName="Test_x0020_Field">
      <xsd:simpleType>
        <xsd:restriction base="dms:Choice">
          <xsd:enumeration value="Quiz Questions and Answers"/>
          <xsd:enumeration value="Labs &amp; Solutions"/>
          <xsd:enumeration value="Slides"/>
          <xsd:enumeration value="Videos"/>
          <xsd:enumeration value="EBook Chapter"/>
          <xsd:enumeration value="Project"/>
          <xsd:enumeration value="Base Files"/>
          <xsd:enumeration value="Resource"/>
        </xsd:restriction>
      </xsd:simpleType>
    </xsd:element>
    <xsd:element name="Order0" ma:index="9" nillable="true" ma:displayName="Order" ma:decimals="3" ma:internalName="Order0" ma:percentage="FALSE">
      <xsd:simpleType>
        <xsd:restriction base="dms:Number"/>
      </xsd:simpleType>
    </xsd:element>
    <xsd:element name="Description0" ma:index="10" nillable="true" ma:displayName="Description" ma:internalName="Description0">
      <xsd:simpleType>
        <xsd:restriction base="dms:Text">
          <xsd:maxLength value="255"/>
        </xsd:restriction>
      </xsd:simpleType>
    </xsd:element>
    <xsd:element name="Chapter" ma:index="11" nillable="true" ma:displayName="Chapter" ma:internalName="Chapter">
      <xsd:simpleType>
        <xsd:restriction base="dms:Text">
          <xsd:maxLength value="255"/>
        </xsd:restriction>
      </xsd:simpleType>
    </xsd:element>
    <xsd:element name="Lectures" ma:index="12" nillable="true" ma:displayName="Lectures" ma:default="N/A" ma:format="Dropdown" ma:internalName="Lectures">
      <xsd:simpleType>
        <xsd:restriction base="dms:Choice">
          <xsd:enumeration value="N/A"/>
          <xsd:enumeration value="Non Existent"/>
          <xsd:enumeration value="Exists"/>
          <xsd:enumeration value="In Process"/>
          <xsd:enumeration value="Ready for Review"/>
          <xsd:enumeration value="Reviewed"/>
          <xsd:enumeration value="Final"/>
        </xsd:restriction>
      </xsd:simpleType>
    </xsd:element>
    <xsd:element name="Labs" ma:index="13" nillable="true" ma:displayName="Labs" ma:default="N/A" ma:format="Dropdown" ma:internalName="Labs">
      <xsd:simpleType>
        <xsd:restriction base="dms:Choice">
          <xsd:enumeration value="N/A"/>
          <xsd:enumeration value="Non Existent"/>
          <xsd:enumeration value="Exists"/>
          <xsd:enumeration value="In Process"/>
          <xsd:enumeration value="Ready for Review"/>
          <xsd:enumeration value="Reviewed"/>
          <xsd:enumeration value="Final"/>
        </xsd:restriction>
      </xsd:simpleType>
    </xsd:element>
    <xsd:element name="Quizzes" ma:index="14" nillable="true" ma:displayName="Quizzes" ma:default="N/A" ma:format="Dropdown" ma:internalName="Quizzes">
      <xsd:simpleType>
        <xsd:restriction base="dms:Choice">
          <xsd:enumeration value="N/A"/>
          <xsd:enumeration value="Non Existent"/>
          <xsd:enumeration value="Exists"/>
          <xsd:enumeration value="In Process"/>
          <xsd:enumeration value="Ready for Review"/>
          <xsd:enumeration value="Reviewed"/>
          <xsd:enumeration value="Final"/>
        </xsd:restriction>
      </xsd:simpleType>
    </xsd:element>
    <xsd:element name="Kit_x0020_Version" ma:index="15" nillable="true" ma:displayName="Kit Version" ma:default="Eval Kit" ma:format="Dropdown" ma:internalName="Kit_x0020_Version">
      <xsd:simpleType>
        <xsd:restriction base="dms:Choice">
          <xsd:enumeration value="Eval Kit"/>
          <xsd:enumeration value="Release 1.0"/>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Description0 xmlns="1956f548-e1c6-4bad-9b00-9434a603b471" xsi:nil="true"/>
    <Order0 xmlns="1956f548-e1c6-4bad-9b00-9434a603b471">1.21</Order0>
    <Test_x0020_Field xmlns="1956f548-e1c6-4bad-9b00-9434a603b471">Slides</Test_x0020_Field>
    <Chapter xmlns="1956f548-e1c6-4bad-9b00-9434a603b471" xsi:nil="true"/>
    <Quizzes xmlns="1956f548-e1c6-4bad-9b00-9434a603b471">N/A</Quizzes>
    <Labs xmlns="1956f548-e1c6-4bad-9b00-9434a603b471">N/A</Labs>
    <Lectures xmlns="1956f548-e1c6-4bad-9b00-9434a603b471">N/A</Lectures>
    <Kit_x0020_Version xmlns="1956f548-e1c6-4bad-9b00-9434a603b471">Eval Kit</Kit_x0020_Version>
  </documentManagement>
</p:properties>
</file>

<file path=customXml/itemProps1.xml><?xml version="1.0" encoding="utf-8"?>
<ds:datastoreItem xmlns:ds="http://schemas.openxmlformats.org/officeDocument/2006/customXml" ds:itemID="{7DA5BAFF-2DBE-4015-8FC0-255D3C087ACE}"/>
</file>

<file path=customXml/itemProps2.xml><?xml version="1.0" encoding="utf-8"?>
<ds:datastoreItem xmlns:ds="http://schemas.openxmlformats.org/officeDocument/2006/customXml" ds:itemID="{EC5C48A4-9EEA-4D5F-92E8-F9B6D121FEBE}"/>
</file>

<file path=customXml/itemProps3.xml><?xml version="1.0" encoding="utf-8"?>
<ds:datastoreItem xmlns:ds="http://schemas.openxmlformats.org/officeDocument/2006/customXml" ds:itemID="{8CDF7912-2751-4414-A5E8-388C0C1FE73C}"/>
</file>

<file path=docProps/app.xml><?xml version="1.0" encoding="utf-8"?>
<Properties xmlns="http://schemas.openxmlformats.org/officeDocument/2006/extended-properties" xmlns:vt="http://schemas.openxmlformats.org/officeDocument/2006/docPropsVTypes">
  <Template>NVIDIA_University_of_Illinois_Template_2015_v2</Template>
  <TotalTime>687</TotalTime>
  <Words>710</Words>
  <Application>Microsoft Office PowerPoint</Application>
  <PresentationFormat>Custom</PresentationFormat>
  <Paragraphs>168</Paragraphs>
  <Slides>9</Slides>
  <Notes>1</Notes>
  <HiddenSlides>0</HiddenSlides>
  <MMClips>9</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9</vt:i4>
      </vt:variant>
    </vt:vector>
  </HeadingPairs>
  <TitlesOfParts>
    <vt:vector size="17" baseType="lpstr">
      <vt:lpstr>AkzidenzGrotesk</vt:lpstr>
      <vt:lpstr>Akzidenz-Grotesk Extended BQ</vt:lpstr>
      <vt:lpstr>Arial</vt:lpstr>
      <vt:lpstr>Calibri</vt:lpstr>
      <vt:lpstr>MS PGothic</vt:lpstr>
      <vt:lpstr>Sentinel Medium</vt:lpstr>
      <vt:lpstr>Trebuchet MS</vt:lpstr>
      <vt:lpstr>2_Title &amp; Bullet </vt:lpstr>
      <vt:lpstr>Lecture 1.1 – Course Introduction</vt:lpstr>
      <vt:lpstr>Course Goals</vt:lpstr>
      <vt:lpstr>People</vt:lpstr>
      <vt:lpstr>Course Content</vt:lpstr>
      <vt:lpstr>Course Content</vt:lpstr>
      <vt:lpstr>Course Content</vt:lpstr>
      <vt:lpstr>Course Content</vt:lpstr>
      <vt:lpstr>Course Content</vt:lpstr>
      <vt:lpstr>PowerPoint Presentation</vt:lpstr>
    </vt:vector>
  </TitlesOfParts>
  <Company>UIUC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Module 01 - Course Introduction</dc:title>
  <dc:creator>Wen-mei Hwu</dc:creator>
  <cp:lastModifiedBy>Andrew Schuh</cp:lastModifiedBy>
  <cp:revision>88</cp:revision>
  <dcterms:created xsi:type="dcterms:W3CDTF">2013-11-15T21:49:21Z</dcterms:created>
  <dcterms:modified xsi:type="dcterms:W3CDTF">2015-10-23T12:18:09Z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0x0101006BB0370999F4D641B163DEC6FC797108</vt:lpwstr>
  </property>
  <property fmtid="{D5CDD505-2E9C-101B-9397-08002B2CF9AE}" pid="3" name="Module">
    <vt:r8>1</vt:r8>
  </property>
  <property fmtid="{D5CDD505-2E9C-101B-9397-08002B2CF9AE}" pid="4" name="Evaluation Kit Module">
    <vt:bool>true</vt:bool>
  </property>
</Properties>
</file>

<file path=docProps/thumbnail.jpeg>
</file>